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52"/>
  </p:notesMasterIdLst>
  <p:sldIdLst>
    <p:sldId id="397" r:id="rId2"/>
    <p:sldId id="395" r:id="rId3"/>
    <p:sldId id="388" r:id="rId4"/>
    <p:sldId id="398" r:id="rId5"/>
    <p:sldId id="400" r:id="rId6"/>
    <p:sldId id="403" r:id="rId7"/>
    <p:sldId id="445" r:id="rId8"/>
    <p:sldId id="399" r:id="rId9"/>
    <p:sldId id="457" r:id="rId10"/>
    <p:sldId id="458" r:id="rId11"/>
    <p:sldId id="404" r:id="rId12"/>
    <p:sldId id="433" r:id="rId13"/>
    <p:sldId id="405" r:id="rId14"/>
    <p:sldId id="406" r:id="rId15"/>
    <p:sldId id="407" r:id="rId16"/>
    <p:sldId id="408" r:id="rId17"/>
    <p:sldId id="409" r:id="rId18"/>
    <p:sldId id="410" r:id="rId19"/>
    <p:sldId id="411" r:id="rId20"/>
    <p:sldId id="412" r:id="rId21"/>
    <p:sldId id="413" r:id="rId22"/>
    <p:sldId id="414" r:id="rId23"/>
    <p:sldId id="415" r:id="rId24"/>
    <p:sldId id="416" r:id="rId25"/>
    <p:sldId id="441" r:id="rId26"/>
    <p:sldId id="426" r:id="rId27"/>
    <p:sldId id="437" r:id="rId28"/>
    <p:sldId id="435" r:id="rId29"/>
    <p:sldId id="447" r:id="rId30"/>
    <p:sldId id="448" r:id="rId31"/>
    <p:sldId id="449" r:id="rId32"/>
    <p:sldId id="450" r:id="rId33"/>
    <p:sldId id="451" r:id="rId34"/>
    <p:sldId id="452" r:id="rId35"/>
    <p:sldId id="453" r:id="rId36"/>
    <p:sldId id="454" r:id="rId37"/>
    <p:sldId id="455" r:id="rId38"/>
    <p:sldId id="456" r:id="rId39"/>
    <p:sldId id="427" r:id="rId40"/>
    <p:sldId id="439" r:id="rId41"/>
    <p:sldId id="442" r:id="rId42"/>
    <p:sldId id="443" r:id="rId43"/>
    <p:sldId id="438" r:id="rId44"/>
    <p:sldId id="429" r:id="rId45"/>
    <p:sldId id="428" r:id="rId46"/>
    <p:sldId id="362" r:id="rId47"/>
    <p:sldId id="446" r:id="rId48"/>
    <p:sldId id="430" r:id="rId49"/>
    <p:sldId id="431" r:id="rId50"/>
    <p:sldId id="432" r:id="rId51"/>
  </p:sldIdLst>
  <p:sldSz cx="20116800" cy="10972800"/>
  <p:notesSz cx="6858000" cy="9144000"/>
  <p:embeddedFontLst>
    <p:embeddedFont>
      <p:font typeface="Roboto" panose="02000000000000000000" pitchFamily="2" charset="0"/>
      <p:regular r:id="rId53"/>
      <p:bold r:id="rId54"/>
      <p:italic r:id="rId55"/>
      <p:boldItalic r:id="rId56"/>
    </p:embeddedFont>
    <p:embeddedFont>
      <p:font typeface="Calibri" panose="020F0502020204030204" pitchFamily="34" charset="0"/>
      <p:regular r:id="rId57"/>
      <p:bold r:id="rId58"/>
      <p:italic r:id="rId59"/>
      <p:boldItalic r:id="rId60"/>
    </p:embeddedFont>
  </p:embeddedFontLst>
  <p:defaultTextStyle>
    <a:defPPr>
      <a:defRPr lang="en-US"/>
    </a:defPPr>
    <a:lvl1pPr marL="0" algn="l" defTabSz="1492301" rtl="0" eaLnBrk="1" latinLnBrk="0" hangingPunct="1">
      <a:defRPr sz="2938" kern="1200">
        <a:solidFill>
          <a:schemeClr val="tx1"/>
        </a:solidFill>
        <a:latin typeface="+mn-lt"/>
        <a:ea typeface="+mn-ea"/>
        <a:cs typeface="+mn-cs"/>
      </a:defRPr>
    </a:lvl1pPr>
    <a:lvl2pPr marL="746150" algn="l" defTabSz="1492301" rtl="0" eaLnBrk="1" latinLnBrk="0" hangingPunct="1">
      <a:defRPr sz="2938" kern="1200">
        <a:solidFill>
          <a:schemeClr val="tx1"/>
        </a:solidFill>
        <a:latin typeface="+mn-lt"/>
        <a:ea typeface="+mn-ea"/>
        <a:cs typeface="+mn-cs"/>
      </a:defRPr>
    </a:lvl2pPr>
    <a:lvl3pPr marL="1492301" algn="l" defTabSz="1492301" rtl="0" eaLnBrk="1" latinLnBrk="0" hangingPunct="1">
      <a:defRPr sz="2938" kern="1200">
        <a:solidFill>
          <a:schemeClr val="tx1"/>
        </a:solidFill>
        <a:latin typeface="+mn-lt"/>
        <a:ea typeface="+mn-ea"/>
        <a:cs typeface="+mn-cs"/>
      </a:defRPr>
    </a:lvl3pPr>
    <a:lvl4pPr marL="2238451" algn="l" defTabSz="1492301" rtl="0" eaLnBrk="1" latinLnBrk="0" hangingPunct="1">
      <a:defRPr sz="2938" kern="1200">
        <a:solidFill>
          <a:schemeClr val="tx1"/>
        </a:solidFill>
        <a:latin typeface="+mn-lt"/>
        <a:ea typeface="+mn-ea"/>
        <a:cs typeface="+mn-cs"/>
      </a:defRPr>
    </a:lvl4pPr>
    <a:lvl5pPr marL="2984602" algn="l" defTabSz="1492301" rtl="0" eaLnBrk="1" latinLnBrk="0" hangingPunct="1">
      <a:defRPr sz="2938" kern="1200">
        <a:solidFill>
          <a:schemeClr val="tx1"/>
        </a:solidFill>
        <a:latin typeface="+mn-lt"/>
        <a:ea typeface="+mn-ea"/>
        <a:cs typeface="+mn-cs"/>
      </a:defRPr>
    </a:lvl5pPr>
    <a:lvl6pPr marL="3730752" algn="l" defTabSz="1492301" rtl="0" eaLnBrk="1" latinLnBrk="0" hangingPunct="1">
      <a:defRPr sz="2938" kern="1200">
        <a:solidFill>
          <a:schemeClr val="tx1"/>
        </a:solidFill>
        <a:latin typeface="+mn-lt"/>
        <a:ea typeface="+mn-ea"/>
        <a:cs typeface="+mn-cs"/>
      </a:defRPr>
    </a:lvl6pPr>
    <a:lvl7pPr marL="4476902" algn="l" defTabSz="1492301" rtl="0" eaLnBrk="1" latinLnBrk="0" hangingPunct="1">
      <a:defRPr sz="2938" kern="1200">
        <a:solidFill>
          <a:schemeClr val="tx1"/>
        </a:solidFill>
        <a:latin typeface="+mn-lt"/>
        <a:ea typeface="+mn-ea"/>
        <a:cs typeface="+mn-cs"/>
      </a:defRPr>
    </a:lvl7pPr>
    <a:lvl8pPr marL="5223053" algn="l" defTabSz="1492301" rtl="0" eaLnBrk="1" latinLnBrk="0" hangingPunct="1">
      <a:defRPr sz="2938" kern="1200">
        <a:solidFill>
          <a:schemeClr val="tx1"/>
        </a:solidFill>
        <a:latin typeface="+mn-lt"/>
        <a:ea typeface="+mn-ea"/>
        <a:cs typeface="+mn-cs"/>
      </a:defRPr>
    </a:lvl8pPr>
    <a:lvl9pPr marL="5969203" algn="l" defTabSz="1492301" rtl="0" eaLnBrk="1" latinLnBrk="0" hangingPunct="1">
      <a:defRPr sz="2938" kern="1200">
        <a:solidFill>
          <a:schemeClr val="tx1"/>
        </a:solidFill>
        <a:latin typeface="+mn-lt"/>
        <a:ea typeface="+mn-ea"/>
        <a:cs typeface="+mn-cs"/>
      </a:defRPr>
    </a:lvl9pPr>
  </p:defaultTextStyle>
  <p:extLst>
    <p:ext uri="{521415D9-36F7-43E2-AB2F-B90AF26B5E84}">
      <p14:sectionLst xmlns:p14="http://schemas.microsoft.com/office/powerpoint/2010/main">
        <p14:section name="About &amp; Current Situation" id="{519AB38D-DAE0-4CC9-BF08-5E0AB8D43117}">
          <p14:sldIdLst>
            <p14:sldId id="397"/>
            <p14:sldId id="395"/>
            <p14:sldId id="388"/>
            <p14:sldId id="398"/>
            <p14:sldId id="400"/>
            <p14:sldId id="403"/>
            <p14:sldId id="445"/>
            <p14:sldId id="399"/>
            <p14:sldId id="457"/>
            <p14:sldId id="458"/>
          </p14:sldIdLst>
        </p14:section>
        <p14:section name="Our Proposal" id="{28697A76-F03F-4ECF-99EC-D82C038E8C3F}">
          <p14:sldIdLst>
            <p14:sldId id="404"/>
            <p14:sldId id="433"/>
            <p14:sldId id="405"/>
            <p14:sldId id="406"/>
            <p14:sldId id="407"/>
            <p14:sldId id="408"/>
            <p14:sldId id="409"/>
            <p14:sldId id="410"/>
            <p14:sldId id="411"/>
            <p14:sldId id="412"/>
            <p14:sldId id="413"/>
          </p14:sldIdLst>
        </p14:section>
        <p14:section name="Feature &amp; Demo" id="{050C0306-E96E-4E65-B99A-D7134E515A39}">
          <p14:sldIdLst>
            <p14:sldId id="414"/>
            <p14:sldId id="415"/>
            <p14:sldId id="416"/>
            <p14:sldId id="441"/>
            <p14:sldId id="426"/>
            <p14:sldId id="437"/>
            <p14:sldId id="435"/>
            <p14:sldId id="447"/>
            <p14:sldId id="448"/>
            <p14:sldId id="449"/>
            <p14:sldId id="450"/>
            <p14:sldId id="451"/>
            <p14:sldId id="452"/>
            <p14:sldId id="453"/>
            <p14:sldId id="454"/>
            <p14:sldId id="455"/>
            <p14:sldId id="456"/>
            <p14:sldId id="427"/>
            <p14:sldId id="439"/>
            <p14:sldId id="442"/>
            <p14:sldId id="443"/>
            <p14:sldId id="438"/>
            <p14:sldId id="429"/>
          </p14:sldIdLst>
        </p14:section>
        <p14:section name="Future Plan" id="{DB531469-FC28-4BB4-BB58-2A7F80BAE602}">
          <p14:sldIdLst>
            <p14:sldId id="428"/>
            <p14:sldId id="362"/>
            <p14:sldId id="446"/>
            <p14:sldId id="430"/>
            <p14:sldId id="431"/>
            <p14:sldId id="432"/>
          </p14:sldIdLst>
        </p14:section>
      </p14:sectionLst>
    </p:ext>
    <p:ext uri="{EFAFB233-063F-42B5-8137-9DF3F51BA10A}">
      <p15:sldGuideLst xmlns:p15="http://schemas.microsoft.com/office/powerpoint/2012/main">
        <p15:guide id="1" orient="horz" pos="3456" userDrawn="1">
          <p15:clr>
            <a:srgbClr val="A4A3A4"/>
          </p15:clr>
        </p15:guide>
        <p15:guide id="2" pos="6336" userDrawn="1">
          <p15:clr>
            <a:srgbClr val="A4A3A4"/>
          </p15:clr>
        </p15:guide>
        <p15:guide id="3" pos="11520" userDrawn="1">
          <p15:clr>
            <a:srgbClr val="A4A3A4"/>
          </p15:clr>
        </p15:guide>
        <p15:guide id="4" pos="1152" userDrawn="1">
          <p15:clr>
            <a:srgbClr val="A4A3A4"/>
          </p15:clr>
        </p15:guide>
        <p15:guide id="5" orient="horz" pos="6336" userDrawn="1">
          <p15:clr>
            <a:srgbClr val="A4A3A4"/>
          </p15:clr>
        </p15:guide>
        <p15:guide id="6" orient="horz" pos="1152" userDrawn="1">
          <p15:clr>
            <a:srgbClr val="A4A3A4"/>
          </p15:clr>
        </p15:guide>
        <p15:guide id="7" orient="horz"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9900"/>
    <a:srgbClr val="669900"/>
    <a:srgbClr val="99FF99"/>
    <a:srgbClr val="66FF33"/>
    <a:srgbClr val="006600"/>
    <a:srgbClr val="008000"/>
    <a:srgbClr val="339933"/>
    <a:srgbClr val="00CC00"/>
    <a:srgbClr val="99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44" autoAdjust="0"/>
    <p:restoredTop sz="56343" autoAdjust="0"/>
  </p:normalViewPr>
  <p:slideViewPr>
    <p:cSldViewPr snapToGrid="0" showGuides="1">
      <p:cViewPr varScale="1">
        <p:scale>
          <a:sx n="25" d="100"/>
          <a:sy n="25" d="100"/>
        </p:scale>
        <p:origin x="1530" y="48"/>
      </p:cViewPr>
      <p:guideLst>
        <p:guide orient="horz" pos="3456"/>
        <p:guide pos="6336"/>
        <p:guide pos="11520"/>
        <p:guide pos="1152"/>
        <p:guide orient="horz" pos="6336"/>
        <p:guide orient="horz" pos="1152"/>
        <p:guide orient="horz" pos="576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193"/>
      <c:depthPercent val="100"/>
      <c:rAngAx val="0"/>
    </c:view3D>
    <c:floor>
      <c:thickness val="0"/>
    </c:floor>
    <c:sideWall>
      <c:thickness val="0"/>
    </c:sideWall>
    <c:backWall>
      <c:thickness val="0"/>
    </c:backWall>
    <c:plotArea>
      <c:layout/>
      <c:pie3DChart>
        <c:varyColors val="1"/>
        <c:ser>
          <c:idx val="0"/>
          <c:order val="0"/>
          <c:explosion val="5"/>
          <c:dPt>
            <c:idx val="0"/>
            <c:bubble3D val="0"/>
            <c:extLst>
              <c:ext xmlns:c16="http://schemas.microsoft.com/office/drawing/2014/chart" uri="{C3380CC4-5D6E-409C-BE32-E72D297353CC}">
                <c16:uniqueId val="{00000000-CA47-45C9-B3C5-44D4CA3EC88D}"/>
              </c:ext>
            </c:extLst>
          </c:dPt>
          <c:dPt>
            <c:idx val="1"/>
            <c:bubble3D val="0"/>
            <c:explosion val="10"/>
            <c:extLst>
              <c:ext xmlns:c16="http://schemas.microsoft.com/office/drawing/2014/chart" uri="{C3380CC4-5D6E-409C-BE32-E72D297353CC}">
                <c16:uniqueId val="{00000001-CA47-45C9-B3C5-44D4CA3EC88D}"/>
              </c:ext>
            </c:extLst>
          </c:dPt>
          <c:dPt>
            <c:idx val="2"/>
            <c:bubble3D val="0"/>
            <c:extLst>
              <c:ext xmlns:c16="http://schemas.microsoft.com/office/drawing/2014/chart" uri="{C3380CC4-5D6E-409C-BE32-E72D297353CC}">
                <c16:uniqueId val="{00000002-CA47-45C9-B3C5-44D4CA3EC88D}"/>
              </c:ext>
            </c:extLst>
          </c:dPt>
          <c:dPt>
            <c:idx val="3"/>
            <c:bubble3D val="0"/>
            <c:extLst>
              <c:ext xmlns:c16="http://schemas.microsoft.com/office/drawing/2014/chart" uri="{C3380CC4-5D6E-409C-BE32-E72D297353CC}">
                <c16:uniqueId val="{00000003-CA47-45C9-B3C5-44D4CA3EC88D}"/>
              </c:ext>
            </c:extLst>
          </c:dPt>
          <c:cat>
            <c:strRef>
              <c:f>Sheet1!$A$2:$A$9</c:f>
              <c:strCache>
                <c:ptCount val="6"/>
                <c:pt idx="0">
                  <c:v>1st Qtr</c:v>
                </c:pt>
                <c:pt idx="1">
                  <c:v>2nd Qtr</c:v>
                </c:pt>
                <c:pt idx="2">
                  <c:v>3rd Qtr</c:v>
                </c:pt>
                <c:pt idx="3">
                  <c:v>4th Qtr</c:v>
                </c:pt>
                <c:pt idx="4">
                  <c:v>5th Qtr</c:v>
                </c:pt>
                <c:pt idx="5">
                  <c:v>6th Qtr</c:v>
                </c:pt>
              </c:strCache>
            </c:strRef>
          </c:cat>
          <c:val>
            <c:numRef>
              <c:f>Sheet1!$B$2:$B$9</c:f>
              <c:numCache>
                <c:formatCode>General</c:formatCode>
                <c:ptCount val="8"/>
                <c:pt idx="0">
                  <c:v>30</c:v>
                </c:pt>
                <c:pt idx="1">
                  <c:v>30</c:v>
                </c:pt>
                <c:pt idx="2">
                  <c:v>15</c:v>
                </c:pt>
                <c:pt idx="3">
                  <c:v>10</c:v>
                </c:pt>
                <c:pt idx="4">
                  <c:v>10</c:v>
                </c:pt>
                <c:pt idx="5">
                  <c:v>5</c:v>
                </c:pt>
              </c:numCache>
            </c:numRef>
          </c:val>
          <c:extLst>
            <c:ext xmlns:c16="http://schemas.microsoft.com/office/drawing/2014/chart" uri="{C3380CC4-5D6E-409C-BE32-E72D297353CC}">
              <c16:uniqueId val="{00000004-CA47-45C9-B3C5-44D4CA3EC88D}"/>
            </c:ext>
          </c:extLst>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manualLayout>
          <c:layoutTarget val="inner"/>
          <c:xMode val="edge"/>
          <c:yMode val="edge"/>
          <c:x val="6.6218018855198665E-2"/>
          <c:y val="0.12482208077703978"/>
          <c:w val="0.92385965206289433"/>
          <c:h val="0.71920169480066343"/>
        </c:manualLayout>
      </c:layout>
      <c:barChart>
        <c:barDir val="col"/>
        <c:grouping val="clustered"/>
        <c:varyColors val="0"/>
        <c:ser>
          <c:idx val="0"/>
          <c:order val="0"/>
          <c:tx>
            <c:strRef>
              <c:f>Sheet1!$B$1</c:f>
              <c:strCache>
                <c:ptCount val="1"/>
                <c:pt idx="0">
                  <c:v>Series One</c:v>
                </c:pt>
              </c:strCache>
            </c:strRef>
          </c:tx>
          <c:spPr>
            <a:ln cmpd="sng"/>
          </c:spPr>
          <c:invertIfNegative val="0"/>
          <c:dPt>
            <c:idx val="1"/>
            <c:invertIfNegative val="0"/>
            <c:bubble3D val="0"/>
            <c:extLst>
              <c:ext xmlns:c16="http://schemas.microsoft.com/office/drawing/2014/chart" uri="{C3380CC4-5D6E-409C-BE32-E72D297353CC}">
                <c16:uniqueId val="{00000000-DC74-4272-ADE1-57A5717F9EB2}"/>
              </c:ext>
            </c:extLst>
          </c:dPt>
          <c:dPt>
            <c:idx val="2"/>
            <c:invertIfNegative val="0"/>
            <c:bubble3D val="0"/>
            <c:extLst>
              <c:ext xmlns:c16="http://schemas.microsoft.com/office/drawing/2014/chart" uri="{C3380CC4-5D6E-409C-BE32-E72D297353CC}">
                <c16:uniqueId val="{00000001-DC74-4272-ADE1-57A5717F9EB2}"/>
              </c:ext>
            </c:extLst>
          </c:dPt>
          <c:dPt>
            <c:idx val="3"/>
            <c:invertIfNegative val="0"/>
            <c:bubble3D val="0"/>
            <c:extLst>
              <c:ext xmlns:c16="http://schemas.microsoft.com/office/drawing/2014/chart" uri="{C3380CC4-5D6E-409C-BE32-E72D297353CC}">
                <c16:uniqueId val="{00000002-DC74-4272-ADE1-57A5717F9EB2}"/>
              </c:ext>
            </c:extLst>
          </c:dPt>
          <c:dPt>
            <c:idx val="4"/>
            <c:invertIfNegative val="0"/>
            <c:bubble3D val="0"/>
            <c:extLst>
              <c:ext xmlns:c16="http://schemas.microsoft.com/office/drawing/2014/chart" uri="{C3380CC4-5D6E-409C-BE32-E72D297353CC}">
                <c16:uniqueId val="{00000003-DC74-4272-ADE1-57A5717F9EB2}"/>
              </c:ext>
            </c:extLst>
          </c:dPt>
          <c:dPt>
            <c:idx val="6"/>
            <c:invertIfNegative val="0"/>
            <c:bubble3D val="0"/>
            <c:extLst>
              <c:ext xmlns:c16="http://schemas.microsoft.com/office/drawing/2014/chart" uri="{C3380CC4-5D6E-409C-BE32-E72D297353CC}">
                <c16:uniqueId val="{00000004-DC74-4272-ADE1-57A5717F9EB2}"/>
              </c:ext>
            </c:extLst>
          </c:dPt>
          <c:dPt>
            <c:idx val="7"/>
            <c:invertIfNegative val="0"/>
            <c:bubble3D val="0"/>
            <c:extLst>
              <c:ext xmlns:c16="http://schemas.microsoft.com/office/drawing/2014/chart" uri="{C3380CC4-5D6E-409C-BE32-E72D297353CC}">
                <c16:uniqueId val="{00000005-DC74-4272-ADE1-57A5717F9EB2}"/>
              </c:ext>
            </c:extLst>
          </c:dPt>
          <c:dPt>
            <c:idx val="8"/>
            <c:invertIfNegative val="0"/>
            <c:bubble3D val="0"/>
            <c:extLst>
              <c:ext xmlns:c16="http://schemas.microsoft.com/office/drawing/2014/chart" uri="{C3380CC4-5D6E-409C-BE32-E72D297353CC}">
                <c16:uniqueId val="{00000006-DC74-4272-ADE1-57A5717F9EB2}"/>
              </c:ext>
            </c:extLst>
          </c:dPt>
          <c:dPt>
            <c:idx val="9"/>
            <c:invertIfNegative val="0"/>
            <c:bubble3D val="0"/>
            <c:extLst>
              <c:ext xmlns:c16="http://schemas.microsoft.com/office/drawing/2014/chart" uri="{C3380CC4-5D6E-409C-BE32-E72D297353CC}">
                <c16:uniqueId val="{00000007-DC74-4272-ADE1-57A5717F9EB2}"/>
              </c:ext>
            </c:extLst>
          </c:dPt>
          <c:dPt>
            <c:idx val="10"/>
            <c:invertIfNegative val="0"/>
            <c:bubble3D val="0"/>
            <c:extLst>
              <c:ext xmlns:c16="http://schemas.microsoft.com/office/drawing/2014/chart" uri="{C3380CC4-5D6E-409C-BE32-E72D297353CC}">
                <c16:uniqueId val="{00000008-DC74-4272-ADE1-57A5717F9EB2}"/>
              </c:ext>
            </c:extLst>
          </c:dPt>
          <c:dPt>
            <c:idx val="11"/>
            <c:invertIfNegative val="0"/>
            <c:bubble3D val="0"/>
            <c:extLst>
              <c:ext xmlns:c16="http://schemas.microsoft.com/office/drawing/2014/chart" uri="{C3380CC4-5D6E-409C-BE32-E72D297353CC}">
                <c16:uniqueId val="{00000009-DC74-4272-ADE1-57A5717F9EB2}"/>
              </c:ext>
            </c:extLst>
          </c:dPt>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30</c:v>
                </c:pt>
                <c:pt idx="1">
                  <c:v>25</c:v>
                </c:pt>
                <c:pt idx="2">
                  <c:v>42</c:v>
                </c:pt>
                <c:pt idx="3">
                  <c:v>70</c:v>
                </c:pt>
                <c:pt idx="4">
                  <c:v>23</c:v>
                </c:pt>
                <c:pt idx="5">
                  <c:v>65</c:v>
                </c:pt>
                <c:pt idx="6">
                  <c:v>54</c:v>
                </c:pt>
                <c:pt idx="7">
                  <c:v>21</c:v>
                </c:pt>
                <c:pt idx="8">
                  <c:v>60</c:v>
                </c:pt>
                <c:pt idx="9">
                  <c:v>120</c:v>
                </c:pt>
                <c:pt idx="10">
                  <c:v>75</c:v>
                </c:pt>
                <c:pt idx="11">
                  <c:v>40</c:v>
                </c:pt>
              </c:numCache>
            </c:numRef>
          </c:val>
          <c:extLst>
            <c:ext xmlns:c16="http://schemas.microsoft.com/office/drawing/2014/chart" uri="{C3380CC4-5D6E-409C-BE32-E72D297353CC}">
              <c16:uniqueId val="{0000000A-DC74-4272-ADE1-57A5717F9EB2}"/>
            </c:ext>
          </c:extLst>
        </c:ser>
        <c:ser>
          <c:idx val="1"/>
          <c:order val="1"/>
          <c:tx>
            <c:strRef>
              <c:f>Sheet1!$C$1</c:f>
              <c:strCache>
                <c:ptCount val="1"/>
                <c:pt idx="0">
                  <c:v>Series Two</c:v>
                </c:pt>
              </c:strCache>
            </c:strRef>
          </c:tx>
          <c:invertIfNegative val="0"/>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22</c:v>
                </c:pt>
                <c:pt idx="1">
                  <c:v>40</c:v>
                </c:pt>
                <c:pt idx="2">
                  <c:v>20</c:v>
                </c:pt>
                <c:pt idx="3">
                  <c:v>50</c:v>
                </c:pt>
                <c:pt idx="4">
                  <c:v>12</c:v>
                </c:pt>
                <c:pt idx="5">
                  <c:v>45</c:v>
                </c:pt>
                <c:pt idx="6">
                  <c:v>19</c:v>
                </c:pt>
                <c:pt idx="7">
                  <c:v>28</c:v>
                </c:pt>
                <c:pt idx="8">
                  <c:v>14</c:v>
                </c:pt>
                <c:pt idx="9">
                  <c:v>20</c:v>
                </c:pt>
                <c:pt idx="10">
                  <c:v>21</c:v>
                </c:pt>
                <c:pt idx="11">
                  <c:v>15</c:v>
                </c:pt>
              </c:numCache>
            </c:numRef>
          </c:val>
          <c:extLst>
            <c:ext xmlns:c16="http://schemas.microsoft.com/office/drawing/2014/chart" uri="{C3380CC4-5D6E-409C-BE32-E72D297353CC}">
              <c16:uniqueId val="{0000000B-DC74-4272-ADE1-57A5717F9EB2}"/>
            </c:ext>
          </c:extLst>
        </c:ser>
        <c:dLbls>
          <c:showLegendKey val="0"/>
          <c:showVal val="0"/>
          <c:showCatName val="0"/>
          <c:showSerName val="0"/>
          <c:showPercent val="0"/>
          <c:showBubbleSize val="0"/>
        </c:dLbls>
        <c:gapWidth val="147"/>
        <c:overlap val="4"/>
        <c:axId val="256248064"/>
        <c:axId val="256253952"/>
      </c:barChart>
      <c:catAx>
        <c:axId val="256248064"/>
        <c:scaling>
          <c:orientation val="minMax"/>
        </c:scaling>
        <c:delete val="0"/>
        <c:axPos val="b"/>
        <c:numFmt formatCode="General" sourceLinked="0"/>
        <c:majorTickMark val="none"/>
        <c:minorTickMark val="none"/>
        <c:tickLblPos val="nextTo"/>
        <c:crossAx val="256253952"/>
        <c:crosses val="autoZero"/>
        <c:auto val="1"/>
        <c:lblAlgn val="ctr"/>
        <c:lblOffset val="100"/>
        <c:noMultiLvlLbl val="0"/>
      </c:catAx>
      <c:valAx>
        <c:axId val="256253952"/>
        <c:scaling>
          <c:orientation val="minMax"/>
        </c:scaling>
        <c:delete val="0"/>
        <c:axPos val="l"/>
        <c:numFmt formatCode="#,##0" sourceLinked="0"/>
        <c:majorTickMark val="none"/>
        <c:minorTickMark val="none"/>
        <c:tickLblPos val="nextTo"/>
        <c:spPr>
          <a:ln>
            <a:gradFill>
              <a:gsLst>
                <a:gs pos="0">
                  <a:schemeClr val="accent1">
                    <a:tint val="66000"/>
                    <a:satMod val="160000"/>
                  </a:schemeClr>
                </a:gs>
                <a:gs pos="50000">
                  <a:schemeClr val="accent2">
                    <a:lumMod val="50000"/>
                  </a:schemeClr>
                </a:gs>
                <a:gs pos="100000">
                  <a:schemeClr val="accent1">
                    <a:tint val="23500"/>
                    <a:satMod val="160000"/>
                  </a:schemeClr>
                </a:gs>
              </a:gsLst>
              <a:lin ang="5400000" scaled="0"/>
            </a:gradFill>
          </a:ln>
          <a:effectLst>
            <a:glow>
              <a:schemeClr val="accent1"/>
            </a:glow>
          </a:effectLst>
        </c:spPr>
        <c:crossAx val="256248064"/>
        <c:crosses val="autoZero"/>
        <c:crossBetween val="between"/>
      </c:valAx>
    </c:plotArea>
    <c:plotVisOnly val="1"/>
    <c:dispBlanksAs val="gap"/>
    <c:showDLblsOverMax val="0"/>
  </c:chart>
  <c:txPr>
    <a:bodyPr/>
    <a:lstStyle/>
    <a:p>
      <a:pPr>
        <a:defRPr sz="2400">
          <a:latin typeface="Arial" pitchFamily="34" charset="0"/>
          <a:cs typeface="Arial"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6.6218018855198665E-2"/>
          <c:y val="0.12482208077703978"/>
          <c:w val="0.92385965206289433"/>
          <c:h val="0.71920169480066343"/>
        </c:manualLayout>
      </c:layout>
      <c:barChart>
        <c:barDir val="col"/>
        <c:grouping val="clustered"/>
        <c:varyColors val="0"/>
        <c:ser>
          <c:idx val="0"/>
          <c:order val="0"/>
          <c:tx>
            <c:strRef>
              <c:f>Sheet1!$B$1</c:f>
              <c:strCache>
                <c:ptCount val="1"/>
                <c:pt idx="0">
                  <c:v>Series One</c:v>
                </c:pt>
              </c:strCache>
            </c:strRef>
          </c:tx>
          <c:spPr>
            <a:ln cmpd="sng"/>
          </c:spPr>
          <c:invertIfNegative val="0"/>
          <c:dPt>
            <c:idx val="1"/>
            <c:invertIfNegative val="0"/>
            <c:bubble3D val="0"/>
            <c:extLst>
              <c:ext xmlns:c16="http://schemas.microsoft.com/office/drawing/2014/chart" uri="{C3380CC4-5D6E-409C-BE32-E72D297353CC}">
                <c16:uniqueId val="{00000000-3D8A-431A-A343-6F3A9FB1A732}"/>
              </c:ext>
            </c:extLst>
          </c:dPt>
          <c:dPt>
            <c:idx val="2"/>
            <c:invertIfNegative val="0"/>
            <c:bubble3D val="0"/>
            <c:extLst>
              <c:ext xmlns:c16="http://schemas.microsoft.com/office/drawing/2014/chart" uri="{C3380CC4-5D6E-409C-BE32-E72D297353CC}">
                <c16:uniqueId val="{00000001-3D8A-431A-A343-6F3A9FB1A732}"/>
              </c:ext>
            </c:extLst>
          </c:dPt>
          <c:dPt>
            <c:idx val="3"/>
            <c:invertIfNegative val="0"/>
            <c:bubble3D val="0"/>
            <c:extLst>
              <c:ext xmlns:c16="http://schemas.microsoft.com/office/drawing/2014/chart" uri="{C3380CC4-5D6E-409C-BE32-E72D297353CC}">
                <c16:uniqueId val="{00000002-3D8A-431A-A343-6F3A9FB1A732}"/>
              </c:ext>
            </c:extLst>
          </c:dPt>
          <c:dPt>
            <c:idx val="4"/>
            <c:invertIfNegative val="0"/>
            <c:bubble3D val="0"/>
            <c:extLst>
              <c:ext xmlns:c16="http://schemas.microsoft.com/office/drawing/2014/chart" uri="{C3380CC4-5D6E-409C-BE32-E72D297353CC}">
                <c16:uniqueId val="{00000003-3D8A-431A-A343-6F3A9FB1A732}"/>
              </c:ext>
            </c:extLst>
          </c:dPt>
          <c:dPt>
            <c:idx val="6"/>
            <c:invertIfNegative val="0"/>
            <c:bubble3D val="0"/>
            <c:extLst>
              <c:ext xmlns:c16="http://schemas.microsoft.com/office/drawing/2014/chart" uri="{C3380CC4-5D6E-409C-BE32-E72D297353CC}">
                <c16:uniqueId val="{00000004-3D8A-431A-A343-6F3A9FB1A732}"/>
              </c:ext>
            </c:extLst>
          </c:dPt>
          <c:cat>
            <c:strRef>
              <c:f>Sheet1!$A$2:$A$8</c:f>
              <c:strCache>
                <c:ptCount val="7"/>
                <c:pt idx="0">
                  <c:v>Mon</c:v>
                </c:pt>
                <c:pt idx="1">
                  <c:v>Tue</c:v>
                </c:pt>
                <c:pt idx="2">
                  <c:v>Wed</c:v>
                </c:pt>
                <c:pt idx="3">
                  <c:v>Thr</c:v>
                </c:pt>
                <c:pt idx="4">
                  <c:v>Fri</c:v>
                </c:pt>
                <c:pt idx="5">
                  <c:v>Sat</c:v>
                </c:pt>
                <c:pt idx="6">
                  <c:v>Sun</c:v>
                </c:pt>
              </c:strCache>
            </c:strRef>
          </c:cat>
          <c:val>
            <c:numRef>
              <c:f>Sheet1!$B$2:$B$8</c:f>
              <c:numCache>
                <c:formatCode>General</c:formatCode>
                <c:ptCount val="7"/>
                <c:pt idx="0">
                  <c:v>12</c:v>
                </c:pt>
                <c:pt idx="1">
                  <c:v>4</c:v>
                </c:pt>
                <c:pt idx="2">
                  <c:v>12</c:v>
                </c:pt>
                <c:pt idx="3">
                  <c:v>25</c:v>
                </c:pt>
                <c:pt idx="4">
                  <c:v>1</c:v>
                </c:pt>
                <c:pt idx="5">
                  <c:v>14</c:v>
                </c:pt>
                <c:pt idx="6">
                  <c:v>10</c:v>
                </c:pt>
              </c:numCache>
            </c:numRef>
          </c:val>
          <c:extLst>
            <c:ext xmlns:c16="http://schemas.microsoft.com/office/drawing/2014/chart" uri="{C3380CC4-5D6E-409C-BE32-E72D297353CC}">
              <c16:uniqueId val="{00000005-3D8A-431A-A343-6F3A9FB1A732}"/>
            </c:ext>
          </c:extLst>
        </c:ser>
        <c:ser>
          <c:idx val="1"/>
          <c:order val="1"/>
          <c:tx>
            <c:strRef>
              <c:f>Sheet1!$C$1</c:f>
              <c:strCache>
                <c:ptCount val="1"/>
                <c:pt idx="0">
                  <c:v>Series Two</c:v>
                </c:pt>
              </c:strCache>
            </c:strRef>
          </c:tx>
          <c:invertIfNegative val="0"/>
          <c:cat>
            <c:strRef>
              <c:f>Sheet1!$A$2:$A$8</c:f>
              <c:strCache>
                <c:ptCount val="7"/>
                <c:pt idx="0">
                  <c:v>Mon</c:v>
                </c:pt>
                <c:pt idx="1">
                  <c:v>Tue</c:v>
                </c:pt>
                <c:pt idx="2">
                  <c:v>Wed</c:v>
                </c:pt>
                <c:pt idx="3">
                  <c:v>Thr</c:v>
                </c:pt>
                <c:pt idx="4">
                  <c:v>Fri</c:v>
                </c:pt>
                <c:pt idx="5">
                  <c:v>Sat</c:v>
                </c:pt>
                <c:pt idx="6">
                  <c:v>Sun</c:v>
                </c:pt>
              </c:strCache>
            </c:strRef>
          </c:cat>
          <c:val>
            <c:numRef>
              <c:f>Sheet1!$C$2:$C$8</c:f>
              <c:numCache>
                <c:formatCode>General</c:formatCode>
                <c:ptCount val="7"/>
                <c:pt idx="0">
                  <c:v>1</c:v>
                </c:pt>
                <c:pt idx="1">
                  <c:v>1</c:v>
                </c:pt>
                <c:pt idx="2">
                  <c:v>2</c:v>
                </c:pt>
                <c:pt idx="3">
                  <c:v>12</c:v>
                </c:pt>
                <c:pt idx="4">
                  <c:v>7</c:v>
                </c:pt>
                <c:pt idx="5">
                  <c:v>10</c:v>
                </c:pt>
                <c:pt idx="6">
                  <c:v>17</c:v>
                </c:pt>
              </c:numCache>
            </c:numRef>
          </c:val>
          <c:extLst>
            <c:ext xmlns:c16="http://schemas.microsoft.com/office/drawing/2014/chart" uri="{C3380CC4-5D6E-409C-BE32-E72D297353CC}">
              <c16:uniqueId val="{00000006-3D8A-431A-A343-6F3A9FB1A732}"/>
            </c:ext>
          </c:extLst>
        </c:ser>
        <c:dLbls>
          <c:showLegendKey val="0"/>
          <c:showVal val="0"/>
          <c:showCatName val="0"/>
          <c:showSerName val="0"/>
          <c:showPercent val="0"/>
          <c:showBubbleSize val="0"/>
        </c:dLbls>
        <c:gapWidth val="147"/>
        <c:overlap val="4"/>
        <c:axId val="257566208"/>
        <c:axId val="257567744"/>
      </c:barChart>
      <c:catAx>
        <c:axId val="257566208"/>
        <c:scaling>
          <c:orientation val="minMax"/>
        </c:scaling>
        <c:delete val="0"/>
        <c:axPos val="b"/>
        <c:numFmt formatCode="General" sourceLinked="0"/>
        <c:majorTickMark val="none"/>
        <c:minorTickMark val="none"/>
        <c:tickLblPos val="nextTo"/>
        <c:crossAx val="257567744"/>
        <c:crosses val="autoZero"/>
        <c:auto val="1"/>
        <c:lblAlgn val="ctr"/>
        <c:lblOffset val="100"/>
        <c:noMultiLvlLbl val="0"/>
      </c:catAx>
      <c:valAx>
        <c:axId val="257567744"/>
        <c:scaling>
          <c:orientation val="minMax"/>
        </c:scaling>
        <c:delete val="0"/>
        <c:axPos val="l"/>
        <c:numFmt formatCode="#,##0" sourceLinked="0"/>
        <c:majorTickMark val="none"/>
        <c:minorTickMark val="none"/>
        <c:tickLblPos val="nextTo"/>
        <c:spPr>
          <a:effectLst>
            <a:glow>
              <a:schemeClr val="accent1"/>
            </a:glow>
          </a:effectLst>
        </c:spPr>
        <c:crossAx val="257566208"/>
        <c:crosses val="autoZero"/>
        <c:crossBetween val="between"/>
      </c:valAx>
    </c:plotArea>
    <c:plotVisOnly val="1"/>
    <c:dispBlanksAs val="gap"/>
    <c:showDLblsOverMax val="0"/>
  </c:chart>
  <c:txPr>
    <a:bodyPr/>
    <a:lstStyle/>
    <a:p>
      <a:pPr>
        <a:defRPr sz="2400">
          <a:latin typeface="Arial" pitchFamily="34" charset="0"/>
          <a:cs typeface="Arial" pitchFamily="34" charset="0"/>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193"/>
      <c:depthPercent val="100"/>
      <c:rAngAx val="0"/>
    </c:view3D>
    <c:floor>
      <c:thickness val="0"/>
    </c:floor>
    <c:sideWall>
      <c:thickness val="0"/>
    </c:sideWall>
    <c:backWall>
      <c:thickness val="0"/>
    </c:backWall>
    <c:plotArea>
      <c:layout/>
      <c:pie3DChart>
        <c:varyColors val="1"/>
        <c:ser>
          <c:idx val="0"/>
          <c:order val="0"/>
          <c:explosion val="5"/>
          <c:dPt>
            <c:idx val="0"/>
            <c:bubble3D val="0"/>
            <c:extLst>
              <c:ext xmlns:c16="http://schemas.microsoft.com/office/drawing/2014/chart" uri="{C3380CC4-5D6E-409C-BE32-E72D297353CC}">
                <c16:uniqueId val="{00000000-7F62-493E-A8CA-189E8A450C24}"/>
              </c:ext>
            </c:extLst>
          </c:dPt>
          <c:dPt>
            <c:idx val="1"/>
            <c:bubble3D val="0"/>
            <c:explosion val="10"/>
            <c:extLst>
              <c:ext xmlns:c16="http://schemas.microsoft.com/office/drawing/2014/chart" uri="{C3380CC4-5D6E-409C-BE32-E72D297353CC}">
                <c16:uniqueId val="{00000001-7F62-493E-A8CA-189E8A450C24}"/>
              </c:ext>
            </c:extLst>
          </c:dPt>
          <c:dPt>
            <c:idx val="2"/>
            <c:bubble3D val="0"/>
            <c:extLst>
              <c:ext xmlns:c16="http://schemas.microsoft.com/office/drawing/2014/chart" uri="{C3380CC4-5D6E-409C-BE32-E72D297353CC}">
                <c16:uniqueId val="{00000002-7F62-493E-A8CA-189E8A450C24}"/>
              </c:ext>
            </c:extLst>
          </c:dPt>
          <c:dPt>
            <c:idx val="3"/>
            <c:bubble3D val="0"/>
            <c:extLst>
              <c:ext xmlns:c16="http://schemas.microsoft.com/office/drawing/2014/chart" uri="{C3380CC4-5D6E-409C-BE32-E72D297353CC}">
                <c16:uniqueId val="{00000003-7F62-493E-A8CA-189E8A450C24}"/>
              </c:ext>
            </c:extLst>
          </c:dPt>
          <c:cat>
            <c:strRef>
              <c:f>Sheet1!$A$2:$A$9</c:f>
              <c:strCache>
                <c:ptCount val="6"/>
                <c:pt idx="0">
                  <c:v>1st Qtr</c:v>
                </c:pt>
                <c:pt idx="1">
                  <c:v>2nd Qtr</c:v>
                </c:pt>
                <c:pt idx="2">
                  <c:v>3rd Qtr</c:v>
                </c:pt>
                <c:pt idx="3">
                  <c:v>4th Qtr</c:v>
                </c:pt>
                <c:pt idx="4">
                  <c:v>5th Qtr</c:v>
                </c:pt>
                <c:pt idx="5">
                  <c:v>6th Qtr</c:v>
                </c:pt>
              </c:strCache>
            </c:strRef>
          </c:cat>
          <c:val>
            <c:numRef>
              <c:f>Sheet1!$B$2:$B$9</c:f>
              <c:numCache>
                <c:formatCode>General</c:formatCode>
                <c:ptCount val="8"/>
                <c:pt idx="0">
                  <c:v>30</c:v>
                </c:pt>
                <c:pt idx="1">
                  <c:v>30</c:v>
                </c:pt>
                <c:pt idx="2">
                  <c:v>15</c:v>
                </c:pt>
                <c:pt idx="3">
                  <c:v>10</c:v>
                </c:pt>
                <c:pt idx="4">
                  <c:v>10</c:v>
                </c:pt>
                <c:pt idx="5">
                  <c:v>5</c:v>
                </c:pt>
              </c:numCache>
            </c:numRef>
          </c:val>
          <c:extLst>
            <c:ext xmlns:c16="http://schemas.microsoft.com/office/drawing/2014/chart" uri="{C3380CC4-5D6E-409C-BE32-E72D297353CC}">
              <c16:uniqueId val="{00000004-7F62-493E-A8CA-189E8A450C24}"/>
            </c:ext>
          </c:extLst>
        </c:ser>
        <c:dLbls>
          <c:showLegendKey val="0"/>
          <c:showVal val="0"/>
          <c:showCatName val="0"/>
          <c:showSerName val="0"/>
          <c:showPercent val="0"/>
          <c:showBubbleSize val="0"/>
          <c:showLeaderLines val="1"/>
        </c:dLbls>
      </c:pie3DChart>
    </c:plotArea>
    <c:plotVisOnly val="1"/>
    <c:dispBlanksAs val="gap"/>
    <c:showDLblsOverMax val="0"/>
  </c:chart>
  <c:txPr>
    <a:bodyPr/>
    <a:lstStyle/>
    <a:p>
      <a:pPr>
        <a:defRPr sz="1800"/>
      </a:pPr>
      <a:endParaRPr lang="en-US"/>
    </a:p>
  </c:txPr>
  <c:externalData r:id="rId1">
    <c:autoUpdate val="0"/>
  </c:externalData>
  <c:userShapes r:id="rId2"/>
</c:chartSpace>
</file>

<file path=ppt/drawings/_rels/drawing1.xml.rels><?xml version="1.0" encoding="UTF-8" standalone="yes"?>
<Relationships xmlns="http://schemas.openxmlformats.org/package/2006/relationships"><Relationship Id="rId2" Type="http://schemas.microsoft.com/office/2007/relationships/hdphoto" Target="../media/hdphoto16.wdp"/><Relationship Id="rId1" Type="http://schemas.openxmlformats.org/officeDocument/2006/relationships/image" Target="../media/image52.png"/></Relationships>
</file>

<file path=ppt/drawings/drawing1.xml><?xml version="1.0" encoding="utf-8"?>
<c:userShapes xmlns:c="http://schemas.openxmlformats.org/drawingml/2006/chart">
  <cdr:relSizeAnchor xmlns:cdr="http://schemas.openxmlformats.org/drawingml/2006/chartDrawing">
    <cdr:from>
      <cdr:x>0.78104</cdr:x>
      <cdr:y>0.39888</cdr:y>
    </cdr:from>
    <cdr:to>
      <cdr:x>0.91465</cdr:x>
      <cdr:y>0.60238</cdr:y>
    </cdr:to>
    <cdr:pic>
      <cdr:nvPicPr>
        <cdr:cNvPr id="2" name="chart"/>
        <cdr:cNvPicPr>
          <a:picLocks xmlns:a="http://schemas.openxmlformats.org/drawingml/2006/main" noChangeAspect="1"/>
        </cdr:cNvPicPr>
      </cdr:nvPicPr>
      <cdr:blipFill>
        <a:blip xmlns:a="http://schemas.openxmlformats.org/drawingml/2006/main" xmlns:r="http://schemas.openxmlformats.org/officeDocument/2006/relationships" r:embed="rId1">
          <a:extLst>
            <a:ext uri="{BEBA8EAE-BF5A-486C-A8C5-ECC9F3942E4B}">
              <a14:imgProps xmlns:a14="http://schemas.microsoft.com/office/drawing/2010/main">
                <a14:imgLayer r:embed="rId2">
                  <a14:imgEffect>
                    <a14:backgroundRemoval t="10222" b="89778" l="0" r="100000"/>
                  </a14:imgEffect>
                </a14:imgLayer>
              </a14:imgProps>
            </a:ext>
          </a:extLst>
        </a:blip>
        <a:stretch xmlns:a="http://schemas.openxmlformats.org/drawingml/2006/main">
          <a:fillRect/>
        </a:stretch>
      </cdr:blipFill>
      <cdr:spPr>
        <a:xfrm xmlns:a="http://schemas.openxmlformats.org/drawingml/2006/main">
          <a:off x="7959359" y="2668752"/>
          <a:ext cx="1361549" cy="1361549"/>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E30F2-ED6B-4BFC-9482-4FA8D08CAD5F}" type="datetimeFigureOut">
              <a:rPr lang="en-US" smtClean="0"/>
              <a:t>7/11/2018</a:t>
            </a:fld>
            <a:endParaRPr lang="en-US"/>
          </a:p>
        </p:txBody>
      </p:sp>
      <p:sp>
        <p:nvSpPr>
          <p:cNvPr id="4" name="Slide Image Placeholder 3"/>
          <p:cNvSpPr>
            <a:spLocks noGrp="1" noRot="1" noChangeAspect="1"/>
          </p:cNvSpPr>
          <p:nvPr>
            <p:ph type="sldImg" idx="2"/>
          </p:nvPr>
        </p:nvSpPr>
        <p:spPr>
          <a:xfrm>
            <a:off x="600075" y="1143000"/>
            <a:ext cx="56578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39504-170F-4E8F-8812-FD3F33CCDACE}" type="slidenum">
              <a:rPr lang="en-US" smtClean="0"/>
              <a:t>‹#›</a:t>
            </a:fld>
            <a:endParaRPr lang="en-US"/>
          </a:p>
        </p:txBody>
      </p:sp>
    </p:spTree>
    <p:extLst>
      <p:ext uri="{BB962C8B-B14F-4D97-AF65-F5344CB8AC3E}">
        <p14:creationId xmlns:p14="http://schemas.microsoft.com/office/powerpoint/2010/main" val="265353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Thiết</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bị là một trong những bộ phận chiếm phần lớn chi phí cấu thành Doanh nghiệp (DN) và hoạt động sản xuất kinh doanh của một DN. Do đó, hoạt động Quản lý</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thiết bị là một hoạt động quan trọng không thể thiếu trong một DN, đặc biệt là những DN hoạt động chủ yếu là sản xuất kinh doanh, thi công công trình,…khi số lượng trang thiết bị là một con số khổng lồ, với những giá trị lớn lên đến hàng triệu USD thì việc quản lý thủ công trên những ứng dụng đơn giản sẽ vô cùng khó khăn.</a:t>
            </a:r>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4</a:t>
            </a:fld>
            <a:endParaRPr lang="en-US"/>
          </a:p>
        </p:txBody>
      </p:sp>
    </p:spTree>
    <p:extLst>
      <p:ext uri="{BB962C8B-B14F-4D97-AF65-F5344CB8AC3E}">
        <p14:creationId xmlns:p14="http://schemas.microsoft.com/office/powerpoint/2010/main" val="58288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7</a:t>
            </a:fld>
            <a:endParaRPr lang="en-US"/>
          </a:p>
        </p:txBody>
      </p:sp>
    </p:spTree>
    <p:extLst>
      <p:ext uri="{BB962C8B-B14F-4D97-AF65-F5344CB8AC3E}">
        <p14:creationId xmlns:p14="http://schemas.microsoft.com/office/powerpoint/2010/main" val="2331350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8</a:t>
            </a:fld>
            <a:endParaRPr lang="en-US"/>
          </a:p>
        </p:txBody>
      </p:sp>
    </p:spTree>
    <p:extLst>
      <p:ext uri="{BB962C8B-B14F-4D97-AF65-F5344CB8AC3E}">
        <p14:creationId xmlns:p14="http://schemas.microsoft.com/office/powerpoint/2010/main" val="2079233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smtClean="0">
                <a:solidFill>
                  <a:schemeClr val="tx1"/>
                </a:solidFill>
                <a:effectLst/>
                <a:latin typeface="+mn-lt"/>
                <a:ea typeface="+mn-ea"/>
                <a:cs typeface="+mn-cs"/>
              </a:rPr>
              <a:t>Giảm</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thiểu</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nguồn</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nhân</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lực</a:t>
            </a:r>
            <a:r>
              <a:rPr lang="en-US" sz="1200" b="1" i="0" kern="1200" dirty="0" smtClean="0">
                <a:solidFill>
                  <a:schemeClr val="tx1"/>
                </a:solidFill>
                <a:effectLst/>
                <a:latin typeface="+mn-lt"/>
                <a:ea typeface="+mn-ea"/>
                <a:cs typeface="+mn-cs"/>
              </a:rPr>
              <a:t> : </a:t>
            </a:r>
            <a:r>
              <a:rPr lang="vi-VN" sz="1200" b="0" i="0" kern="1200" dirty="0" smtClean="0">
                <a:solidFill>
                  <a:schemeClr val="tx1"/>
                </a:solidFill>
                <a:effectLst/>
                <a:latin typeface="+mn-lt"/>
                <a:ea typeface="+mn-ea"/>
                <a:cs typeface="+mn-cs"/>
              </a:rPr>
              <a:t>Khi sử dụng </a:t>
            </a:r>
            <a:r>
              <a:rPr lang="en-US" sz="1200" b="0" i="0" kern="1200" dirty="0" smtClean="0">
                <a:solidFill>
                  <a:schemeClr val="tx1"/>
                </a:solidFill>
                <a:effectLst/>
                <a:latin typeface="+mn-lt"/>
                <a:ea typeface="+mn-ea"/>
                <a:cs typeface="+mn-cs"/>
              </a:rPr>
              <a:t>EMS</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sẽ tương đương với việc Nhà quản lý sẽ có thêm một trợ lý ảo, giúp họ quản lý một cách tập trung và toàn diện mọi nguồn lực liên quan đến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thiết</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bị</a:t>
            </a:r>
            <a:endParaRPr lang="en-US" sz="1200" b="0" i="0" kern="1200" baseline="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Giảm thiểu sai sót do yếu tố con người </a:t>
            </a:r>
            <a:r>
              <a:rPr lang="vi-VN" sz="1200" b="0" i="0" kern="1200" dirty="0" smtClean="0">
                <a:solidFill>
                  <a:schemeClr val="tx1"/>
                </a:solidFill>
                <a:effectLst/>
                <a:latin typeface="+mn-lt"/>
                <a:ea typeface="+mn-ea"/>
                <a:cs typeface="+mn-cs"/>
              </a:rPr>
              <a:t>Khi mọi dữ liệu đều được quản lý tập trung và có sự liên kết chặt chẽ thông qua phần mềm, mọi công việc đều được lập kế hoạch, phân công và nhắc nhở tự động sẽ giúp giảm thiểu được đáng kể những rủi ro, thiếu sót do yếu tố con người gây ra. Không phải ghi nhớ quá nhiều, không phải lo lắng vì “quên” hay “sai sót” trong công việc, làm việc bớt áp lực và nhẹ nhàng hơn, tại sao không chứ </a:t>
            </a:r>
            <a:endParaRPr lang="en-US" sz="1200" b="0"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Đơn giản hóa quản lý dữ liệu công </a:t>
            </a:r>
            <a:r>
              <a:rPr lang="vi-VN" sz="1200" b="1" i="0" kern="1200" smtClean="0">
                <a:solidFill>
                  <a:schemeClr val="tx1"/>
                </a:solidFill>
                <a:effectLst/>
                <a:latin typeface="+mn-lt"/>
                <a:ea typeface="+mn-ea"/>
                <a:cs typeface="+mn-cs"/>
              </a:rPr>
              <a:t>việc</a:t>
            </a:r>
            <a:r>
              <a:rPr lang="en-US" sz="1200" b="1" i="0" kern="120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9</a:t>
            </a:fld>
            <a:endParaRPr lang="en-US"/>
          </a:p>
        </p:txBody>
      </p:sp>
    </p:spTree>
    <p:extLst>
      <p:ext uri="{BB962C8B-B14F-4D97-AF65-F5344CB8AC3E}">
        <p14:creationId xmlns:p14="http://schemas.microsoft.com/office/powerpoint/2010/main" val="4120889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Đơn giản hóa quản lý dữ liệu công việc</a:t>
            </a:r>
            <a:r>
              <a:rPr lang="en-US" sz="1200" b="1"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Nhà quản lý theo cách truyền thống hằng ngày phải quản lý rất nhiều tài liệu công việc: tài liệu hướng dẫn vận hành thiết bị, tài liệu ghi nhận lịch sử vận hành thiết bị, tài liệu ghi nhận lịch sử bảo trì kiểm định thiết bị, tài liệu quản lý nhân sự bảo trì, lịch phân công công việc, tài liệu tồn kho vật tư phụ tùng, các báo cáo công việc hằng ngày…</a:t>
            </a:r>
          </a:p>
          <a:p>
            <a:r>
              <a:rPr lang="vi-VN" sz="1200" b="0" i="0" kern="1200" dirty="0" smtClean="0">
                <a:solidFill>
                  <a:schemeClr val="tx1"/>
                </a:solidFill>
                <a:effectLst/>
                <a:latin typeface="+mn-lt"/>
                <a:ea typeface="+mn-ea"/>
                <a:cs typeface="+mn-cs"/>
              </a:rPr>
              <a:t>Nếu quy đổi chúng thành các quyển tài liệu, thì có lẽ chúng ta sẽ cần cả một cái tủ riêng cho chúng và số lượng tài liệu phải lưu trữ này sẽ ngày một tăng lên theo từng năm hoạt động và theo quy mô cơ sở hạ tầng không ngừng phát triển của doanh nghiệp. Đồng thời, làm sao nhà quản lý có thể quản lý được ai có thể lấy xem hay điều chỉnh các tài liệu này ?</a:t>
            </a:r>
          </a:p>
          <a:p>
            <a:r>
              <a:rPr lang="vi-VN" sz="1200" b="0" i="0" kern="1200" dirty="0" smtClean="0">
                <a:solidFill>
                  <a:schemeClr val="tx1"/>
                </a:solidFill>
                <a:effectLst/>
                <a:latin typeface="+mn-lt"/>
                <a:ea typeface="+mn-ea"/>
                <a:cs typeface="+mn-cs"/>
              </a:rPr>
              <a:t>Ngay cả nếu quản lý tốt hơn bằng những file word, excel rời rạc, vậy thử tưởng tượng khi nhà quản lý , nhân viên kỹ thuật cần cập nhật dữ liệu hay tra cứu đến các dữ liệu công việc này, họ phải mở bao nhiêu file, lục tìm bao nhiêu cái folder trên máy tính của mình. Và liệu có đảm bảo được tính đồng bộ và bảo mật của những dữ liệu này ?</a:t>
            </a:r>
          </a:p>
          <a:p>
            <a:r>
              <a:rPr lang="vi-VN" sz="1200" b="1" i="0" kern="1200" dirty="0" smtClean="0">
                <a:solidFill>
                  <a:schemeClr val="tx1"/>
                </a:solidFill>
                <a:effectLst/>
                <a:latin typeface="+mn-lt"/>
                <a:ea typeface="+mn-ea"/>
                <a:cs typeface="+mn-cs"/>
              </a:rPr>
              <a:t>Hồ sơ thiết bị/tài sản được cập nhật đầy đủ và chi tiết</a:t>
            </a:r>
            <a:endParaRPr lang="en-US" sz="1200" b="1"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Theo dõi, quản lý được lịch sử dụng tài sản</a:t>
            </a:r>
            <a:endParaRPr lang="en-US" sz="1200" b="1" i="0" kern="1200" dirty="0" smtClean="0">
              <a:solidFill>
                <a:schemeClr val="tx1"/>
              </a:solidFill>
              <a:effectLst/>
              <a:latin typeface="+mn-lt"/>
              <a:ea typeface="+mn-ea"/>
              <a:cs typeface="+mn-cs"/>
            </a:endParaRPr>
          </a:p>
          <a:p>
            <a:r>
              <a:rPr lang="vi-VN" sz="1200" b="1" i="0" kern="1200" dirty="0" smtClean="0">
                <a:solidFill>
                  <a:schemeClr val="tx1"/>
                </a:solidFill>
                <a:effectLst/>
                <a:latin typeface="+mn-lt"/>
                <a:ea typeface="+mn-ea"/>
                <a:cs typeface="+mn-cs"/>
              </a:rPr>
              <a:t>Quản lý được lịch sửa chữa, bảo dưỡng thiết bị định kì</a:t>
            </a:r>
            <a:endParaRPr lang="en-US" sz="1200" b="1"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Đồng thời các dữ liệu có thể được phân quyền điều chỉnh hay truy cập, do đó đảm bảo dữ liệu sẽ được sử dụng bởi đúng người dùng, tránh việc thất thoát, mất mát dữ liệu.</a:t>
            </a:r>
          </a:p>
          <a:p>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10</a:t>
            </a:fld>
            <a:endParaRPr lang="en-US"/>
          </a:p>
        </p:txBody>
      </p:sp>
    </p:spTree>
    <p:extLst>
      <p:ext uri="{BB962C8B-B14F-4D97-AF65-F5344CB8AC3E}">
        <p14:creationId xmlns:p14="http://schemas.microsoft.com/office/powerpoint/2010/main" val="4120889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C39504-170F-4E8F-8812-FD3F33CCDACE}" type="slidenum">
              <a:rPr lang="en-US" smtClean="0"/>
              <a:t>19</a:t>
            </a:fld>
            <a:endParaRPr lang="en-US"/>
          </a:p>
        </p:txBody>
      </p:sp>
    </p:spTree>
    <p:extLst>
      <p:ext uri="{BB962C8B-B14F-4D97-AF65-F5344CB8AC3E}">
        <p14:creationId xmlns:p14="http://schemas.microsoft.com/office/powerpoint/2010/main" val="20333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Tree>
    <p:extLst>
      <p:ext uri="{BB962C8B-B14F-4D97-AF65-F5344CB8AC3E}">
        <p14:creationId xmlns:p14="http://schemas.microsoft.com/office/powerpoint/2010/main" val="79278626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lace Holder #7">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383030" y="10170161"/>
            <a:ext cx="4526280" cy="584200"/>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13" name="Picture Placeholder 1"/>
          <p:cNvSpPr>
            <a:spLocks noGrp="1"/>
          </p:cNvSpPr>
          <p:nvPr>
            <p:ph type="pic" sz="quarter" idx="13"/>
          </p:nvPr>
        </p:nvSpPr>
        <p:spPr>
          <a:xfrm>
            <a:off x="0" y="0"/>
            <a:ext cx="100584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347829822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Place Holder #8">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
          <p:cNvSpPr>
            <a:spLocks noGrp="1"/>
          </p:cNvSpPr>
          <p:nvPr>
            <p:ph type="pic" sz="quarter" idx="13"/>
          </p:nvPr>
        </p:nvSpPr>
        <p:spPr>
          <a:xfrm>
            <a:off x="10058400" y="0"/>
            <a:ext cx="100584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77134553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Place Holder #9">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
          <p:cNvSpPr>
            <a:spLocks noGrp="1"/>
          </p:cNvSpPr>
          <p:nvPr>
            <p:ph type="pic" sz="quarter" idx="13"/>
          </p:nvPr>
        </p:nvSpPr>
        <p:spPr>
          <a:xfrm>
            <a:off x="0" y="0"/>
            <a:ext cx="54864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30849930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lace Holder #10">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8"/>
          <p:cNvSpPr>
            <a:spLocks noGrp="1"/>
          </p:cNvSpPr>
          <p:nvPr>
            <p:ph type="pic" sz="quarter" idx="13"/>
          </p:nvPr>
        </p:nvSpPr>
        <p:spPr>
          <a:xfrm>
            <a:off x="12801600" y="0"/>
            <a:ext cx="3657600" cy="3657600"/>
          </a:xfrm>
          <a:prstGeom prst="rect">
            <a:avLst/>
          </a:prstGeom>
          <a:solidFill>
            <a:schemeClr val="tx2">
              <a:lumMod val="90000"/>
              <a:lumOff val="10000"/>
            </a:schemeClr>
          </a:solidFill>
        </p:spPr>
      </p:sp>
      <p:sp>
        <p:nvSpPr>
          <p:cNvPr id="6" name="Picture Placeholder 19"/>
          <p:cNvSpPr>
            <a:spLocks noGrp="1"/>
          </p:cNvSpPr>
          <p:nvPr>
            <p:ph type="pic" sz="quarter" idx="14"/>
          </p:nvPr>
        </p:nvSpPr>
        <p:spPr>
          <a:xfrm>
            <a:off x="9144000" y="3657600"/>
            <a:ext cx="3657600" cy="3657600"/>
          </a:xfrm>
          <a:prstGeom prst="rect">
            <a:avLst/>
          </a:prstGeom>
          <a:solidFill>
            <a:schemeClr val="tx2">
              <a:lumMod val="90000"/>
              <a:lumOff val="10000"/>
            </a:schemeClr>
          </a:solidFill>
        </p:spPr>
      </p:sp>
      <p:sp>
        <p:nvSpPr>
          <p:cNvPr id="10" name="Picture Placeholder 20"/>
          <p:cNvSpPr>
            <a:spLocks noGrp="1"/>
          </p:cNvSpPr>
          <p:nvPr>
            <p:ph type="pic" sz="quarter" idx="15"/>
          </p:nvPr>
        </p:nvSpPr>
        <p:spPr>
          <a:xfrm>
            <a:off x="9144000" y="0"/>
            <a:ext cx="3657600" cy="3657600"/>
          </a:xfrm>
          <a:prstGeom prst="rect">
            <a:avLst/>
          </a:prstGeom>
          <a:solidFill>
            <a:schemeClr val="tx2">
              <a:lumMod val="90000"/>
              <a:lumOff val="10000"/>
            </a:schemeClr>
          </a:solidFill>
        </p:spPr>
      </p:sp>
      <p:sp>
        <p:nvSpPr>
          <p:cNvPr id="11" name="Picture Placeholder 21"/>
          <p:cNvSpPr>
            <a:spLocks noGrp="1"/>
          </p:cNvSpPr>
          <p:nvPr>
            <p:ph type="pic" sz="quarter" idx="16"/>
          </p:nvPr>
        </p:nvSpPr>
        <p:spPr>
          <a:xfrm>
            <a:off x="16459200" y="7315200"/>
            <a:ext cx="3657600" cy="3657600"/>
          </a:xfrm>
          <a:prstGeom prst="rect">
            <a:avLst/>
          </a:prstGeom>
          <a:solidFill>
            <a:schemeClr val="tx2">
              <a:lumMod val="90000"/>
              <a:lumOff val="10000"/>
            </a:schemeClr>
          </a:solidFill>
        </p:spPr>
      </p:sp>
      <p:sp>
        <p:nvSpPr>
          <p:cNvPr id="12" name="Picture Placeholder 22"/>
          <p:cNvSpPr>
            <a:spLocks noGrp="1"/>
          </p:cNvSpPr>
          <p:nvPr>
            <p:ph type="pic" sz="quarter" idx="17"/>
          </p:nvPr>
        </p:nvSpPr>
        <p:spPr>
          <a:xfrm>
            <a:off x="9144000" y="7315200"/>
            <a:ext cx="3657600" cy="3657600"/>
          </a:xfrm>
          <a:prstGeom prst="rect">
            <a:avLst/>
          </a:prstGeom>
          <a:solidFill>
            <a:schemeClr val="tx2">
              <a:lumMod val="90000"/>
              <a:lumOff val="10000"/>
            </a:schemeClr>
          </a:solidFill>
        </p:spPr>
      </p:sp>
      <p:sp>
        <p:nvSpPr>
          <p:cNvPr id="13" name="Picture Placeholder 26"/>
          <p:cNvSpPr>
            <a:spLocks noGrp="1"/>
          </p:cNvSpPr>
          <p:nvPr>
            <p:ph type="pic" sz="quarter" idx="21"/>
          </p:nvPr>
        </p:nvSpPr>
        <p:spPr>
          <a:xfrm>
            <a:off x="16459200" y="0"/>
            <a:ext cx="3657600" cy="3657600"/>
          </a:xfrm>
          <a:prstGeom prst="rect">
            <a:avLst/>
          </a:prstGeom>
          <a:solidFill>
            <a:schemeClr val="tx2">
              <a:lumMod val="90000"/>
              <a:lumOff val="10000"/>
            </a:schemeClr>
          </a:solidFill>
        </p:spPr>
      </p:sp>
      <p:sp>
        <p:nvSpPr>
          <p:cNvPr id="14" name="Picture Placeholder 27"/>
          <p:cNvSpPr>
            <a:spLocks noGrp="1"/>
          </p:cNvSpPr>
          <p:nvPr>
            <p:ph type="pic" sz="quarter" idx="22"/>
          </p:nvPr>
        </p:nvSpPr>
        <p:spPr>
          <a:xfrm>
            <a:off x="12801600" y="7315200"/>
            <a:ext cx="3657600" cy="3657600"/>
          </a:xfrm>
          <a:prstGeom prst="rect">
            <a:avLst/>
          </a:prstGeom>
          <a:solidFill>
            <a:schemeClr val="tx2">
              <a:lumMod val="90000"/>
              <a:lumOff val="10000"/>
            </a:schemeClr>
          </a:solidFill>
        </p:spPr>
      </p:sp>
      <p:sp>
        <p:nvSpPr>
          <p:cNvPr id="15" name="Picture Placeholder 29"/>
          <p:cNvSpPr>
            <a:spLocks noGrp="1"/>
          </p:cNvSpPr>
          <p:nvPr>
            <p:ph type="pic" sz="quarter" idx="24"/>
          </p:nvPr>
        </p:nvSpPr>
        <p:spPr>
          <a:xfrm>
            <a:off x="16459200" y="3657600"/>
            <a:ext cx="3657600" cy="3657600"/>
          </a:xfrm>
          <a:prstGeom prst="rect">
            <a:avLst/>
          </a:prstGeom>
          <a:solidFill>
            <a:schemeClr val="tx2">
              <a:lumMod val="90000"/>
              <a:lumOff val="10000"/>
            </a:schemeClr>
          </a:solidFill>
        </p:spPr>
      </p:sp>
      <p:sp>
        <p:nvSpPr>
          <p:cNvPr id="16" name="Picture Placeholder 30"/>
          <p:cNvSpPr>
            <a:spLocks noGrp="1"/>
          </p:cNvSpPr>
          <p:nvPr>
            <p:ph type="pic" sz="quarter" idx="25"/>
          </p:nvPr>
        </p:nvSpPr>
        <p:spPr>
          <a:xfrm>
            <a:off x="12801600" y="36576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54378847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Place Holder #1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Rectangle 7"/>
          <p:cNvSpPr/>
          <p:nvPr userDrawn="1"/>
        </p:nvSpPr>
        <p:spPr>
          <a:xfrm>
            <a:off x="9144000" y="0"/>
            <a:ext cx="7315200" cy="365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16459200" y="7315200"/>
            <a:ext cx="3657600" cy="365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9"/>
          <p:cNvSpPr>
            <a:spLocks noGrp="1"/>
          </p:cNvSpPr>
          <p:nvPr>
            <p:ph type="pic" sz="quarter" idx="14"/>
          </p:nvPr>
        </p:nvSpPr>
        <p:spPr>
          <a:xfrm>
            <a:off x="9144000" y="3657600"/>
            <a:ext cx="3657600" cy="3657600"/>
          </a:xfrm>
          <a:prstGeom prst="rect">
            <a:avLst/>
          </a:prstGeom>
          <a:solidFill>
            <a:schemeClr val="tx2">
              <a:lumMod val="90000"/>
              <a:lumOff val="10000"/>
            </a:schemeClr>
          </a:solidFill>
        </p:spPr>
      </p:sp>
      <p:sp>
        <p:nvSpPr>
          <p:cNvPr id="11" name="Picture Placeholder 22"/>
          <p:cNvSpPr>
            <a:spLocks noGrp="1"/>
          </p:cNvSpPr>
          <p:nvPr>
            <p:ph type="pic" sz="quarter" idx="17"/>
          </p:nvPr>
        </p:nvSpPr>
        <p:spPr>
          <a:xfrm>
            <a:off x="9144000" y="7315200"/>
            <a:ext cx="3657600" cy="3657600"/>
          </a:xfrm>
          <a:prstGeom prst="rect">
            <a:avLst/>
          </a:prstGeom>
          <a:solidFill>
            <a:schemeClr val="tx2">
              <a:lumMod val="90000"/>
              <a:lumOff val="10000"/>
            </a:schemeClr>
          </a:solidFill>
        </p:spPr>
      </p:sp>
      <p:sp>
        <p:nvSpPr>
          <p:cNvPr id="12" name="Picture Placeholder 26"/>
          <p:cNvSpPr>
            <a:spLocks noGrp="1"/>
          </p:cNvSpPr>
          <p:nvPr>
            <p:ph type="pic" sz="quarter" idx="21"/>
          </p:nvPr>
        </p:nvSpPr>
        <p:spPr>
          <a:xfrm>
            <a:off x="16459200" y="0"/>
            <a:ext cx="3657600" cy="3657600"/>
          </a:xfrm>
          <a:prstGeom prst="rect">
            <a:avLst/>
          </a:prstGeom>
          <a:solidFill>
            <a:schemeClr val="tx2">
              <a:lumMod val="90000"/>
              <a:lumOff val="10000"/>
            </a:schemeClr>
          </a:solidFill>
        </p:spPr>
      </p:sp>
      <p:sp>
        <p:nvSpPr>
          <p:cNvPr id="13" name="Picture Placeholder 27"/>
          <p:cNvSpPr>
            <a:spLocks noGrp="1"/>
          </p:cNvSpPr>
          <p:nvPr>
            <p:ph type="pic" sz="quarter" idx="22"/>
          </p:nvPr>
        </p:nvSpPr>
        <p:spPr>
          <a:xfrm>
            <a:off x="12801600" y="7315200"/>
            <a:ext cx="3657600" cy="3657600"/>
          </a:xfrm>
          <a:prstGeom prst="rect">
            <a:avLst/>
          </a:prstGeom>
          <a:solidFill>
            <a:schemeClr val="tx2">
              <a:lumMod val="90000"/>
              <a:lumOff val="10000"/>
            </a:schemeClr>
          </a:solidFill>
        </p:spPr>
      </p:sp>
      <p:sp>
        <p:nvSpPr>
          <p:cNvPr id="14" name="Picture Placeholder 29"/>
          <p:cNvSpPr>
            <a:spLocks noGrp="1"/>
          </p:cNvSpPr>
          <p:nvPr>
            <p:ph type="pic" sz="quarter" idx="24"/>
          </p:nvPr>
        </p:nvSpPr>
        <p:spPr>
          <a:xfrm>
            <a:off x="16459200" y="3657600"/>
            <a:ext cx="3657600" cy="3657600"/>
          </a:xfrm>
          <a:prstGeom prst="rect">
            <a:avLst/>
          </a:prstGeom>
          <a:solidFill>
            <a:schemeClr val="tx2">
              <a:lumMod val="90000"/>
              <a:lumOff val="10000"/>
            </a:schemeClr>
          </a:solidFill>
        </p:spPr>
      </p:sp>
      <p:sp>
        <p:nvSpPr>
          <p:cNvPr id="15" name="Picture Placeholder 30"/>
          <p:cNvSpPr>
            <a:spLocks noGrp="1"/>
          </p:cNvSpPr>
          <p:nvPr>
            <p:ph type="pic" sz="quarter" idx="25"/>
          </p:nvPr>
        </p:nvSpPr>
        <p:spPr>
          <a:xfrm>
            <a:off x="12801600" y="36576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85893479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 Place Holder #1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6"/>
          <p:cNvSpPr>
            <a:spLocks noGrp="1"/>
          </p:cNvSpPr>
          <p:nvPr>
            <p:ph type="pic" sz="quarter" idx="13"/>
          </p:nvPr>
        </p:nvSpPr>
        <p:spPr>
          <a:xfrm>
            <a:off x="10058400" y="1828800"/>
            <a:ext cx="4069080" cy="5440680"/>
          </a:xfrm>
          <a:prstGeom prst="rect">
            <a:avLst/>
          </a:prstGeom>
          <a:solidFill>
            <a:schemeClr val="tx2">
              <a:lumMod val="90000"/>
              <a:lumOff val="10000"/>
            </a:schemeClr>
          </a:solidFill>
        </p:spPr>
      </p:sp>
      <p:sp>
        <p:nvSpPr>
          <p:cNvPr id="9" name="Picture Placeholder 17"/>
          <p:cNvSpPr>
            <a:spLocks noGrp="1"/>
          </p:cNvSpPr>
          <p:nvPr>
            <p:ph type="pic" sz="quarter" idx="14"/>
          </p:nvPr>
        </p:nvSpPr>
        <p:spPr>
          <a:xfrm>
            <a:off x="14218920" y="3703320"/>
            <a:ext cx="4069080" cy="5440680"/>
          </a:xfrm>
          <a:prstGeom prst="rect">
            <a:avLst/>
          </a:prstGeom>
          <a:solidFill>
            <a:schemeClr val="tx2">
              <a:lumMod val="90000"/>
              <a:lumOff val="10000"/>
            </a:schemeClr>
          </a:solidFill>
        </p:spPr>
      </p:sp>
      <p:sp>
        <p:nvSpPr>
          <p:cNvPr id="10" name="Picture Placeholder 18"/>
          <p:cNvSpPr>
            <a:spLocks noGrp="1"/>
          </p:cNvSpPr>
          <p:nvPr>
            <p:ph type="pic" sz="quarter" idx="15"/>
          </p:nvPr>
        </p:nvSpPr>
        <p:spPr>
          <a:xfrm>
            <a:off x="10058399" y="7351774"/>
            <a:ext cx="4069080" cy="3621025"/>
          </a:xfrm>
          <a:prstGeom prst="rect">
            <a:avLst/>
          </a:prstGeom>
          <a:solidFill>
            <a:schemeClr val="tx2">
              <a:lumMod val="90000"/>
              <a:lumOff val="10000"/>
            </a:schemeClr>
          </a:solidFill>
        </p:spPr>
      </p:sp>
      <p:sp>
        <p:nvSpPr>
          <p:cNvPr id="11" name="Picture Placeholder 23"/>
          <p:cNvSpPr>
            <a:spLocks noGrp="1"/>
          </p:cNvSpPr>
          <p:nvPr>
            <p:ph type="pic" sz="quarter" idx="20"/>
          </p:nvPr>
        </p:nvSpPr>
        <p:spPr>
          <a:xfrm>
            <a:off x="14218919" y="0"/>
            <a:ext cx="4069080" cy="3621021"/>
          </a:xfrm>
          <a:prstGeom prst="rect">
            <a:avLst/>
          </a:prstGeom>
          <a:solidFill>
            <a:schemeClr val="tx2">
              <a:lumMod val="90000"/>
              <a:lumOff val="10000"/>
            </a:schemeClr>
          </a:solidFill>
        </p:spPr>
      </p:sp>
    </p:spTree>
    <p:extLst>
      <p:ext uri="{BB962C8B-B14F-4D97-AF65-F5344CB8AC3E}">
        <p14:creationId xmlns:p14="http://schemas.microsoft.com/office/powerpoint/2010/main" val="21367042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Place Holder #13">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0"/>
          <p:cNvSpPr>
            <a:spLocks noGrp="1"/>
          </p:cNvSpPr>
          <p:nvPr>
            <p:ph type="pic" sz="quarter" idx="13"/>
          </p:nvPr>
        </p:nvSpPr>
        <p:spPr>
          <a:xfrm>
            <a:off x="-1" y="0"/>
            <a:ext cx="3931920" cy="5486400"/>
          </a:xfrm>
          <a:prstGeom prst="rect">
            <a:avLst/>
          </a:prstGeom>
          <a:solidFill>
            <a:schemeClr val="tx2">
              <a:lumMod val="90000"/>
              <a:lumOff val="10000"/>
            </a:schemeClr>
          </a:solidFill>
        </p:spPr>
      </p:sp>
      <p:sp>
        <p:nvSpPr>
          <p:cNvPr id="6" name="Picture Placeholder 11"/>
          <p:cNvSpPr>
            <a:spLocks noGrp="1"/>
          </p:cNvSpPr>
          <p:nvPr>
            <p:ph type="pic" sz="quarter" idx="14"/>
          </p:nvPr>
        </p:nvSpPr>
        <p:spPr>
          <a:xfrm>
            <a:off x="4046219" y="0"/>
            <a:ext cx="3931920" cy="5486400"/>
          </a:xfrm>
          <a:prstGeom prst="rect">
            <a:avLst/>
          </a:prstGeom>
          <a:solidFill>
            <a:schemeClr val="tx2">
              <a:lumMod val="90000"/>
              <a:lumOff val="10000"/>
            </a:schemeClr>
          </a:solidFill>
        </p:spPr>
      </p:sp>
      <p:sp>
        <p:nvSpPr>
          <p:cNvPr id="7" name="Picture Placeholder 12"/>
          <p:cNvSpPr>
            <a:spLocks noGrp="1"/>
          </p:cNvSpPr>
          <p:nvPr>
            <p:ph type="pic" sz="quarter" idx="15"/>
          </p:nvPr>
        </p:nvSpPr>
        <p:spPr>
          <a:xfrm>
            <a:off x="8092439" y="0"/>
            <a:ext cx="3931920" cy="5486400"/>
          </a:xfrm>
          <a:prstGeom prst="rect">
            <a:avLst/>
          </a:prstGeom>
          <a:solidFill>
            <a:schemeClr val="tx2">
              <a:lumMod val="90000"/>
              <a:lumOff val="10000"/>
            </a:schemeClr>
          </a:solidFill>
        </p:spPr>
      </p:sp>
      <p:sp>
        <p:nvSpPr>
          <p:cNvPr id="8" name="Picture Placeholder 13"/>
          <p:cNvSpPr>
            <a:spLocks noGrp="1"/>
          </p:cNvSpPr>
          <p:nvPr>
            <p:ph type="pic" sz="quarter" idx="16"/>
          </p:nvPr>
        </p:nvSpPr>
        <p:spPr>
          <a:xfrm>
            <a:off x="12138659" y="0"/>
            <a:ext cx="3931920" cy="5486400"/>
          </a:xfrm>
          <a:prstGeom prst="rect">
            <a:avLst/>
          </a:prstGeom>
          <a:solidFill>
            <a:schemeClr val="tx2">
              <a:lumMod val="90000"/>
              <a:lumOff val="10000"/>
            </a:schemeClr>
          </a:solidFill>
        </p:spPr>
      </p:sp>
      <p:sp>
        <p:nvSpPr>
          <p:cNvPr id="9" name="Picture Placeholder 14"/>
          <p:cNvSpPr>
            <a:spLocks noGrp="1"/>
          </p:cNvSpPr>
          <p:nvPr>
            <p:ph type="pic" sz="quarter" idx="17"/>
          </p:nvPr>
        </p:nvSpPr>
        <p:spPr>
          <a:xfrm>
            <a:off x="16184879" y="0"/>
            <a:ext cx="3931920" cy="5486400"/>
          </a:xfrm>
          <a:prstGeom prst="rect">
            <a:avLst/>
          </a:prstGeom>
          <a:solidFill>
            <a:schemeClr val="tx2">
              <a:lumMod val="90000"/>
              <a:lumOff val="10000"/>
            </a:schemeClr>
          </a:solidFill>
        </p:spPr>
      </p:sp>
    </p:spTree>
    <p:extLst>
      <p:ext uri="{BB962C8B-B14F-4D97-AF65-F5344CB8AC3E}">
        <p14:creationId xmlns:p14="http://schemas.microsoft.com/office/powerpoint/2010/main" val="374049744"/>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lace Holder #1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3"/>
          <p:cNvSpPr>
            <a:spLocks noGrp="1"/>
          </p:cNvSpPr>
          <p:nvPr>
            <p:ph type="pic" sz="quarter" idx="13"/>
          </p:nvPr>
        </p:nvSpPr>
        <p:spPr>
          <a:xfrm>
            <a:off x="1828799" y="1828799"/>
            <a:ext cx="4553712" cy="7315200"/>
          </a:xfrm>
          <a:prstGeom prst="rect">
            <a:avLst/>
          </a:prstGeom>
          <a:solidFill>
            <a:schemeClr val="tx2">
              <a:lumMod val="90000"/>
              <a:lumOff val="10000"/>
            </a:schemeClr>
          </a:solidFill>
        </p:spPr>
      </p:sp>
      <p:sp>
        <p:nvSpPr>
          <p:cNvPr id="6" name="Picture Placeholder 14"/>
          <p:cNvSpPr>
            <a:spLocks noGrp="1"/>
          </p:cNvSpPr>
          <p:nvPr>
            <p:ph type="pic" sz="quarter" idx="14"/>
          </p:nvPr>
        </p:nvSpPr>
        <p:spPr>
          <a:xfrm>
            <a:off x="6434053" y="1828800"/>
            <a:ext cx="4553712" cy="3639312"/>
          </a:xfrm>
          <a:prstGeom prst="rect">
            <a:avLst/>
          </a:prstGeom>
          <a:solidFill>
            <a:schemeClr val="tx2">
              <a:lumMod val="90000"/>
              <a:lumOff val="10000"/>
            </a:schemeClr>
          </a:solidFill>
        </p:spPr>
      </p:sp>
      <p:sp>
        <p:nvSpPr>
          <p:cNvPr id="10" name="Picture Placeholder 15"/>
          <p:cNvSpPr>
            <a:spLocks noGrp="1"/>
          </p:cNvSpPr>
          <p:nvPr>
            <p:ph type="pic" sz="quarter" idx="15"/>
          </p:nvPr>
        </p:nvSpPr>
        <p:spPr>
          <a:xfrm>
            <a:off x="6434053" y="5504688"/>
            <a:ext cx="4553712" cy="3639312"/>
          </a:xfrm>
          <a:prstGeom prst="rect">
            <a:avLst/>
          </a:prstGeom>
          <a:solidFill>
            <a:schemeClr val="tx2">
              <a:lumMod val="90000"/>
              <a:lumOff val="10000"/>
            </a:schemeClr>
          </a:solidFill>
        </p:spPr>
      </p:sp>
    </p:spTree>
    <p:extLst>
      <p:ext uri="{BB962C8B-B14F-4D97-AF65-F5344CB8AC3E}">
        <p14:creationId xmlns:p14="http://schemas.microsoft.com/office/powerpoint/2010/main" val="141731123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Place Holder #15">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7"/>
          <p:cNvSpPr>
            <a:spLocks noGrp="1"/>
          </p:cNvSpPr>
          <p:nvPr>
            <p:ph type="pic" sz="quarter" idx="13"/>
          </p:nvPr>
        </p:nvSpPr>
        <p:spPr>
          <a:xfrm>
            <a:off x="1828800" y="1828800"/>
            <a:ext cx="2697480" cy="3657600"/>
          </a:xfrm>
          <a:prstGeom prst="rect">
            <a:avLst/>
          </a:prstGeom>
          <a:solidFill>
            <a:schemeClr val="tx2">
              <a:lumMod val="90000"/>
              <a:lumOff val="10000"/>
            </a:schemeClr>
          </a:solidFill>
        </p:spPr>
      </p:sp>
      <p:sp>
        <p:nvSpPr>
          <p:cNvPr id="6" name="Picture Placeholder 18"/>
          <p:cNvSpPr>
            <a:spLocks noGrp="1"/>
          </p:cNvSpPr>
          <p:nvPr>
            <p:ph type="pic" sz="quarter" idx="14"/>
          </p:nvPr>
        </p:nvSpPr>
        <p:spPr>
          <a:xfrm>
            <a:off x="7333488" y="1828800"/>
            <a:ext cx="2697480" cy="3657600"/>
          </a:xfrm>
          <a:prstGeom prst="rect">
            <a:avLst/>
          </a:prstGeom>
          <a:solidFill>
            <a:schemeClr val="tx2">
              <a:lumMod val="90000"/>
              <a:lumOff val="10000"/>
            </a:schemeClr>
          </a:solidFill>
        </p:spPr>
      </p:sp>
      <p:sp>
        <p:nvSpPr>
          <p:cNvPr id="10" name="Picture Placeholder 19"/>
          <p:cNvSpPr>
            <a:spLocks noGrp="1"/>
          </p:cNvSpPr>
          <p:nvPr>
            <p:ph type="pic" sz="quarter" idx="15"/>
          </p:nvPr>
        </p:nvSpPr>
        <p:spPr>
          <a:xfrm>
            <a:off x="10085832" y="1828800"/>
            <a:ext cx="2697480" cy="3657600"/>
          </a:xfrm>
          <a:prstGeom prst="rect">
            <a:avLst/>
          </a:prstGeom>
          <a:solidFill>
            <a:schemeClr val="tx2">
              <a:lumMod val="90000"/>
              <a:lumOff val="10000"/>
            </a:schemeClr>
          </a:solidFill>
        </p:spPr>
      </p:sp>
      <p:sp>
        <p:nvSpPr>
          <p:cNvPr id="11" name="Picture Placeholder 20"/>
          <p:cNvSpPr>
            <a:spLocks noGrp="1"/>
          </p:cNvSpPr>
          <p:nvPr>
            <p:ph type="pic" sz="quarter" idx="16"/>
          </p:nvPr>
        </p:nvSpPr>
        <p:spPr>
          <a:xfrm>
            <a:off x="4581144" y="1828800"/>
            <a:ext cx="2697480" cy="3657600"/>
          </a:xfrm>
          <a:prstGeom prst="rect">
            <a:avLst/>
          </a:prstGeom>
          <a:solidFill>
            <a:schemeClr val="tx2">
              <a:lumMod val="90000"/>
              <a:lumOff val="10000"/>
            </a:schemeClr>
          </a:solidFill>
        </p:spPr>
      </p:sp>
      <p:sp>
        <p:nvSpPr>
          <p:cNvPr id="12" name="Picture Placeholder 21"/>
          <p:cNvSpPr>
            <a:spLocks noGrp="1"/>
          </p:cNvSpPr>
          <p:nvPr>
            <p:ph type="pic" sz="quarter" idx="17"/>
          </p:nvPr>
        </p:nvSpPr>
        <p:spPr>
          <a:xfrm>
            <a:off x="15590520" y="1828800"/>
            <a:ext cx="2697480" cy="3657600"/>
          </a:xfrm>
          <a:prstGeom prst="rect">
            <a:avLst/>
          </a:prstGeom>
          <a:solidFill>
            <a:schemeClr val="tx2">
              <a:lumMod val="90000"/>
              <a:lumOff val="10000"/>
            </a:schemeClr>
          </a:solidFill>
        </p:spPr>
      </p:sp>
      <p:sp>
        <p:nvSpPr>
          <p:cNvPr id="13" name="Picture Placeholder 24"/>
          <p:cNvSpPr>
            <a:spLocks noGrp="1"/>
          </p:cNvSpPr>
          <p:nvPr>
            <p:ph type="pic" sz="quarter" idx="20"/>
          </p:nvPr>
        </p:nvSpPr>
        <p:spPr>
          <a:xfrm>
            <a:off x="12838176" y="1828800"/>
            <a:ext cx="269748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73579130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Place Holder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1828800" y="1828800"/>
            <a:ext cx="4023360" cy="5436519"/>
          </a:xfrm>
          <a:prstGeom prst="rect">
            <a:avLst/>
          </a:prstGeom>
          <a:solidFill>
            <a:schemeClr val="tx2">
              <a:lumMod val="90000"/>
              <a:lumOff val="10000"/>
            </a:schemeClr>
          </a:solidFill>
        </p:spPr>
      </p:sp>
      <p:sp>
        <p:nvSpPr>
          <p:cNvPr id="6" name="Picture Placeholder 6"/>
          <p:cNvSpPr>
            <a:spLocks noGrp="1"/>
          </p:cNvSpPr>
          <p:nvPr>
            <p:ph type="pic" sz="quarter" idx="14"/>
          </p:nvPr>
        </p:nvSpPr>
        <p:spPr>
          <a:xfrm>
            <a:off x="5974080" y="1828800"/>
            <a:ext cx="4023360" cy="5436519"/>
          </a:xfrm>
          <a:prstGeom prst="rect">
            <a:avLst/>
          </a:prstGeom>
          <a:solidFill>
            <a:schemeClr val="tx2">
              <a:lumMod val="90000"/>
              <a:lumOff val="10000"/>
            </a:schemeClr>
          </a:solidFill>
        </p:spPr>
      </p:sp>
      <p:sp>
        <p:nvSpPr>
          <p:cNvPr id="10" name="Picture Placeholder 7"/>
          <p:cNvSpPr>
            <a:spLocks noGrp="1"/>
          </p:cNvSpPr>
          <p:nvPr>
            <p:ph type="pic" sz="quarter" idx="15"/>
          </p:nvPr>
        </p:nvSpPr>
        <p:spPr>
          <a:xfrm>
            <a:off x="10119360" y="1828800"/>
            <a:ext cx="4023360" cy="5436519"/>
          </a:xfrm>
          <a:prstGeom prst="rect">
            <a:avLst/>
          </a:prstGeom>
          <a:solidFill>
            <a:schemeClr val="tx2">
              <a:lumMod val="90000"/>
              <a:lumOff val="10000"/>
            </a:schemeClr>
          </a:solidFill>
        </p:spPr>
      </p:sp>
      <p:sp>
        <p:nvSpPr>
          <p:cNvPr id="11" name="Picture Placeholder 12"/>
          <p:cNvSpPr>
            <a:spLocks noGrp="1"/>
          </p:cNvSpPr>
          <p:nvPr>
            <p:ph type="pic" sz="quarter" idx="20"/>
          </p:nvPr>
        </p:nvSpPr>
        <p:spPr>
          <a:xfrm>
            <a:off x="14264640" y="1828800"/>
            <a:ext cx="4023360" cy="5436519"/>
          </a:xfrm>
          <a:prstGeom prst="rect">
            <a:avLst/>
          </a:prstGeom>
          <a:solidFill>
            <a:schemeClr val="tx2">
              <a:lumMod val="90000"/>
              <a:lumOff val="10000"/>
            </a:schemeClr>
          </a:solidFill>
        </p:spPr>
      </p:sp>
    </p:spTree>
    <p:extLst>
      <p:ext uri="{BB962C8B-B14F-4D97-AF65-F5344CB8AC3E}">
        <p14:creationId xmlns:p14="http://schemas.microsoft.com/office/powerpoint/2010/main" val="23064098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Tree>
    <p:extLst>
      <p:ext uri="{BB962C8B-B14F-4D97-AF65-F5344CB8AC3E}">
        <p14:creationId xmlns:p14="http://schemas.microsoft.com/office/powerpoint/2010/main" val="114645048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Place Holder #17">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1828800" y="1828800"/>
            <a:ext cx="4023360" cy="3657600"/>
          </a:xfrm>
          <a:prstGeom prst="rect">
            <a:avLst/>
          </a:prstGeom>
          <a:solidFill>
            <a:schemeClr val="tx2">
              <a:lumMod val="90000"/>
              <a:lumOff val="10000"/>
            </a:schemeClr>
          </a:solidFill>
        </p:spPr>
      </p:sp>
      <p:sp>
        <p:nvSpPr>
          <p:cNvPr id="6" name="Picture Placeholder 6"/>
          <p:cNvSpPr>
            <a:spLocks noGrp="1"/>
          </p:cNvSpPr>
          <p:nvPr>
            <p:ph type="pic" sz="quarter" idx="14"/>
          </p:nvPr>
        </p:nvSpPr>
        <p:spPr>
          <a:xfrm>
            <a:off x="5974080" y="1828800"/>
            <a:ext cx="4023360" cy="3657600"/>
          </a:xfrm>
          <a:prstGeom prst="rect">
            <a:avLst/>
          </a:prstGeom>
          <a:solidFill>
            <a:schemeClr val="tx2">
              <a:lumMod val="90000"/>
              <a:lumOff val="10000"/>
            </a:schemeClr>
          </a:solidFill>
        </p:spPr>
      </p:sp>
      <p:sp>
        <p:nvSpPr>
          <p:cNvPr id="10" name="Picture Placeholder 7"/>
          <p:cNvSpPr>
            <a:spLocks noGrp="1"/>
          </p:cNvSpPr>
          <p:nvPr>
            <p:ph type="pic" sz="quarter" idx="15"/>
          </p:nvPr>
        </p:nvSpPr>
        <p:spPr>
          <a:xfrm>
            <a:off x="10119360" y="1828800"/>
            <a:ext cx="4023360" cy="3657600"/>
          </a:xfrm>
          <a:prstGeom prst="rect">
            <a:avLst/>
          </a:prstGeom>
          <a:solidFill>
            <a:schemeClr val="tx2">
              <a:lumMod val="90000"/>
              <a:lumOff val="10000"/>
            </a:schemeClr>
          </a:solidFill>
        </p:spPr>
      </p:sp>
      <p:sp>
        <p:nvSpPr>
          <p:cNvPr id="11" name="Picture Placeholder 12"/>
          <p:cNvSpPr>
            <a:spLocks noGrp="1"/>
          </p:cNvSpPr>
          <p:nvPr>
            <p:ph type="pic" sz="quarter" idx="20"/>
          </p:nvPr>
        </p:nvSpPr>
        <p:spPr>
          <a:xfrm>
            <a:off x="14264640" y="1828800"/>
            <a:ext cx="402336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069110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Place Holder #18">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0"/>
          <p:cNvSpPr>
            <a:spLocks noGrp="1"/>
          </p:cNvSpPr>
          <p:nvPr>
            <p:ph type="pic" sz="quarter" idx="13"/>
          </p:nvPr>
        </p:nvSpPr>
        <p:spPr>
          <a:xfrm>
            <a:off x="4034790" y="1828800"/>
            <a:ext cx="3977640" cy="3657600"/>
          </a:xfrm>
          <a:prstGeom prst="rect">
            <a:avLst/>
          </a:prstGeom>
          <a:solidFill>
            <a:schemeClr val="tx2">
              <a:lumMod val="90000"/>
              <a:lumOff val="10000"/>
            </a:schemeClr>
          </a:solidFill>
        </p:spPr>
      </p:sp>
      <p:sp>
        <p:nvSpPr>
          <p:cNvPr id="6" name="Picture Placeholder 11"/>
          <p:cNvSpPr>
            <a:spLocks noGrp="1"/>
          </p:cNvSpPr>
          <p:nvPr>
            <p:ph type="pic" sz="quarter" idx="14"/>
          </p:nvPr>
        </p:nvSpPr>
        <p:spPr>
          <a:xfrm>
            <a:off x="8069580" y="1828800"/>
            <a:ext cx="3977640" cy="3657600"/>
          </a:xfrm>
          <a:prstGeom prst="rect">
            <a:avLst/>
          </a:prstGeom>
          <a:solidFill>
            <a:schemeClr val="tx2">
              <a:lumMod val="90000"/>
              <a:lumOff val="10000"/>
            </a:schemeClr>
          </a:solidFill>
        </p:spPr>
      </p:sp>
      <p:sp>
        <p:nvSpPr>
          <p:cNvPr id="10" name="Picture Placeholder 12"/>
          <p:cNvSpPr>
            <a:spLocks noGrp="1"/>
          </p:cNvSpPr>
          <p:nvPr>
            <p:ph type="pic" sz="quarter" idx="15"/>
          </p:nvPr>
        </p:nvSpPr>
        <p:spPr>
          <a:xfrm>
            <a:off x="12104370" y="1828800"/>
            <a:ext cx="3977640" cy="3657600"/>
          </a:xfrm>
          <a:prstGeom prst="rect">
            <a:avLst/>
          </a:prstGeom>
          <a:solidFill>
            <a:schemeClr val="tx2">
              <a:lumMod val="90000"/>
              <a:lumOff val="10000"/>
            </a:schemeClr>
          </a:solidFill>
        </p:spPr>
      </p:sp>
      <p:sp>
        <p:nvSpPr>
          <p:cNvPr id="11" name="Picture Placeholder 13"/>
          <p:cNvSpPr>
            <a:spLocks noGrp="1"/>
          </p:cNvSpPr>
          <p:nvPr>
            <p:ph type="pic" sz="quarter" idx="16"/>
          </p:nvPr>
        </p:nvSpPr>
        <p:spPr>
          <a:xfrm>
            <a:off x="0" y="1828800"/>
            <a:ext cx="3977640" cy="3657600"/>
          </a:xfrm>
          <a:prstGeom prst="rect">
            <a:avLst/>
          </a:prstGeom>
          <a:solidFill>
            <a:schemeClr val="tx2">
              <a:lumMod val="90000"/>
              <a:lumOff val="10000"/>
            </a:schemeClr>
          </a:solidFill>
        </p:spPr>
      </p:sp>
      <p:sp>
        <p:nvSpPr>
          <p:cNvPr id="12" name="Picture Placeholder 17"/>
          <p:cNvSpPr>
            <a:spLocks noGrp="1"/>
          </p:cNvSpPr>
          <p:nvPr>
            <p:ph type="pic" sz="quarter" idx="20"/>
          </p:nvPr>
        </p:nvSpPr>
        <p:spPr>
          <a:xfrm>
            <a:off x="16139160" y="1828800"/>
            <a:ext cx="3977640" cy="3657600"/>
          </a:xfrm>
          <a:prstGeom prst="rect">
            <a:avLst/>
          </a:prstGeom>
          <a:solidFill>
            <a:schemeClr val="tx2">
              <a:lumMod val="90000"/>
              <a:lumOff val="10000"/>
            </a:schemeClr>
          </a:solidFill>
        </p:spPr>
      </p:sp>
    </p:spTree>
    <p:extLst>
      <p:ext uri="{BB962C8B-B14F-4D97-AF65-F5344CB8AC3E}">
        <p14:creationId xmlns:p14="http://schemas.microsoft.com/office/powerpoint/2010/main" val="426328542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Place Holder #19">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7"/>
          <p:cNvSpPr>
            <a:spLocks noGrp="1"/>
          </p:cNvSpPr>
          <p:nvPr>
            <p:ph type="pic" sz="quarter" idx="13"/>
          </p:nvPr>
        </p:nvSpPr>
        <p:spPr>
          <a:xfrm>
            <a:off x="1828800" y="5486400"/>
            <a:ext cx="2743200" cy="2743200"/>
          </a:xfrm>
          <a:prstGeom prst="rect">
            <a:avLst/>
          </a:prstGeom>
          <a:solidFill>
            <a:schemeClr val="tx2">
              <a:lumMod val="90000"/>
              <a:lumOff val="10000"/>
            </a:schemeClr>
          </a:solidFill>
        </p:spPr>
      </p:sp>
      <p:sp>
        <p:nvSpPr>
          <p:cNvPr id="6" name="Picture Placeholder 18"/>
          <p:cNvSpPr>
            <a:spLocks noGrp="1"/>
          </p:cNvSpPr>
          <p:nvPr>
            <p:ph type="pic" sz="quarter" idx="14"/>
          </p:nvPr>
        </p:nvSpPr>
        <p:spPr>
          <a:xfrm>
            <a:off x="4572000" y="5486400"/>
            <a:ext cx="2743200" cy="2743200"/>
          </a:xfrm>
          <a:prstGeom prst="rect">
            <a:avLst/>
          </a:prstGeom>
          <a:solidFill>
            <a:schemeClr val="tx2">
              <a:lumMod val="90000"/>
              <a:lumOff val="10000"/>
            </a:schemeClr>
          </a:solidFill>
        </p:spPr>
      </p:sp>
      <p:sp>
        <p:nvSpPr>
          <p:cNvPr id="7" name="Picture Placeholder 19"/>
          <p:cNvSpPr>
            <a:spLocks noGrp="1"/>
          </p:cNvSpPr>
          <p:nvPr>
            <p:ph type="pic" sz="quarter" idx="15"/>
          </p:nvPr>
        </p:nvSpPr>
        <p:spPr>
          <a:xfrm>
            <a:off x="7315200" y="5486400"/>
            <a:ext cx="2743200" cy="2743200"/>
          </a:xfrm>
          <a:prstGeom prst="rect">
            <a:avLst/>
          </a:prstGeom>
          <a:solidFill>
            <a:schemeClr val="tx2">
              <a:lumMod val="90000"/>
              <a:lumOff val="10000"/>
            </a:schemeClr>
          </a:solidFill>
        </p:spPr>
      </p:sp>
      <p:sp>
        <p:nvSpPr>
          <p:cNvPr id="8" name="Picture Placeholder 20"/>
          <p:cNvSpPr>
            <a:spLocks noGrp="1"/>
          </p:cNvSpPr>
          <p:nvPr>
            <p:ph type="pic" sz="quarter" idx="16"/>
          </p:nvPr>
        </p:nvSpPr>
        <p:spPr>
          <a:xfrm>
            <a:off x="10058400" y="5486400"/>
            <a:ext cx="2743200" cy="2743200"/>
          </a:xfrm>
          <a:prstGeom prst="rect">
            <a:avLst/>
          </a:prstGeom>
          <a:solidFill>
            <a:schemeClr val="tx2">
              <a:lumMod val="90000"/>
              <a:lumOff val="10000"/>
            </a:schemeClr>
          </a:solidFill>
        </p:spPr>
      </p:sp>
      <p:sp>
        <p:nvSpPr>
          <p:cNvPr id="9" name="Picture Placeholder 21"/>
          <p:cNvSpPr>
            <a:spLocks noGrp="1"/>
          </p:cNvSpPr>
          <p:nvPr>
            <p:ph type="pic" sz="quarter" idx="17"/>
          </p:nvPr>
        </p:nvSpPr>
        <p:spPr>
          <a:xfrm>
            <a:off x="12801600" y="5486400"/>
            <a:ext cx="2743200" cy="2743200"/>
          </a:xfrm>
          <a:prstGeom prst="rect">
            <a:avLst/>
          </a:prstGeom>
          <a:solidFill>
            <a:schemeClr val="tx2">
              <a:lumMod val="90000"/>
              <a:lumOff val="10000"/>
            </a:schemeClr>
          </a:solidFill>
        </p:spPr>
      </p:sp>
      <p:sp>
        <p:nvSpPr>
          <p:cNvPr id="10" name="Picture Placeholder 22"/>
          <p:cNvSpPr>
            <a:spLocks noGrp="1"/>
          </p:cNvSpPr>
          <p:nvPr>
            <p:ph type="pic" sz="quarter" idx="18"/>
          </p:nvPr>
        </p:nvSpPr>
        <p:spPr>
          <a:xfrm>
            <a:off x="1828800" y="8229600"/>
            <a:ext cx="2743200" cy="2743200"/>
          </a:xfrm>
          <a:prstGeom prst="rect">
            <a:avLst/>
          </a:prstGeom>
          <a:solidFill>
            <a:schemeClr val="tx2">
              <a:lumMod val="90000"/>
              <a:lumOff val="10000"/>
            </a:schemeClr>
          </a:solidFill>
        </p:spPr>
      </p:sp>
      <p:sp>
        <p:nvSpPr>
          <p:cNvPr id="11" name="Picture Placeholder 23"/>
          <p:cNvSpPr>
            <a:spLocks noGrp="1"/>
          </p:cNvSpPr>
          <p:nvPr>
            <p:ph type="pic" sz="quarter" idx="19"/>
          </p:nvPr>
        </p:nvSpPr>
        <p:spPr>
          <a:xfrm>
            <a:off x="4572000" y="8229600"/>
            <a:ext cx="2743200" cy="2743200"/>
          </a:xfrm>
          <a:prstGeom prst="rect">
            <a:avLst/>
          </a:prstGeom>
          <a:solidFill>
            <a:schemeClr val="tx2">
              <a:lumMod val="90000"/>
              <a:lumOff val="10000"/>
            </a:schemeClr>
          </a:solidFill>
        </p:spPr>
      </p:sp>
      <p:sp>
        <p:nvSpPr>
          <p:cNvPr id="12" name="Picture Placeholder 24"/>
          <p:cNvSpPr>
            <a:spLocks noGrp="1"/>
          </p:cNvSpPr>
          <p:nvPr>
            <p:ph type="pic" sz="quarter" idx="20"/>
          </p:nvPr>
        </p:nvSpPr>
        <p:spPr>
          <a:xfrm>
            <a:off x="7315200" y="8229600"/>
            <a:ext cx="2743200" cy="2743200"/>
          </a:xfrm>
          <a:prstGeom prst="rect">
            <a:avLst/>
          </a:prstGeom>
          <a:solidFill>
            <a:schemeClr val="tx2">
              <a:lumMod val="90000"/>
              <a:lumOff val="10000"/>
            </a:schemeClr>
          </a:solidFill>
        </p:spPr>
      </p:sp>
      <p:sp>
        <p:nvSpPr>
          <p:cNvPr id="13" name="Picture Placeholder 25"/>
          <p:cNvSpPr>
            <a:spLocks noGrp="1"/>
          </p:cNvSpPr>
          <p:nvPr>
            <p:ph type="pic" sz="quarter" idx="21"/>
          </p:nvPr>
        </p:nvSpPr>
        <p:spPr>
          <a:xfrm>
            <a:off x="10058400" y="8229600"/>
            <a:ext cx="2743200" cy="2743200"/>
          </a:xfrm>
          <a:prstGeom prst="rect">
            <a:avLst/>
          </a:prstGeom>
          <a:solidFill>
            <a:schemeClr val="tx2">
              <a:lumMod val="90000"/>
              <a:lumOff val="10000"/>
            </a:schemeClr>
          </a:solidFill>
        </p:spPr>
      </p:sp>
      <p:sp>
        <p:nvSpPr>
          <p:cNvPr id="14" name="Picture Placeholder 26"/>
          <p:cNvSpPr>
            <a:spLocks noGrp="1"/>
          </p:cNvSpPr>
          <p:nvPr>
            <p:ph type="pic" sz="quarter" idx="22"/>
          </p:nvPr>
        </p:nvSpPr>
        <p:spPr>
          <a:xfrm>
            <a:off x="12801600" y="8229600"/>
            <a:ext cx="2743200" cy="2743200"/>
          </a:xfrm>
          <a:prstGeom prst="rect">
            <a:avLst/>
          </a:prstGeom>
          <a:solidFill>
            <a:schemeClr val="tx2">
              <a:lumMod val="90000"/>
              <a:lumOff val="10000"/>
            </a:schemeClr>
          </a:solidFill>
        </p:spPr>
      </p:sp>
      <p:sp>
        <p:nvSpPr>
          <p:cNvPr id="15" name="Picture Placeholder 27"/>
          <p:cNvSpPr>
            <a:spLocks noGrp="1"/>
          </p:cNvSpPr>
          <p:nvPr>
            <p:ph type="pic" sz="quarter" idx="23"/>
          </p:nvPr>
        </p:nvSpPr>
        <p:spPr>
          <a:xfrm>
            <a:off x="15544800" y="5486400"/>
            <a:ext cx="2743200" cy="2743200"/>
          </a:xfrm>
          <a:prstGeom prst="rect">
            <a:avLst/>
          </a:prstGeom>
          <a:solidFill>
            <a:schemeClr val="tx2">
              <a:lumMod val="90000"/>
              <a:lumOff val="10000"/>
            </a:schemeClr>
          </a:solidFill>
        </p:spPr>
      </p:sp>
      <p:sp>
        <p:nvSpPr>
          <p:cNvPr id="16" name="Picture Placeholder 28"/>
          <p:cNvSpPr>
            <a:spLocks noGrp="1"/>
          </p:cNvSpPr>
          <p:nvPr>
            <p:ph type="pic" sz="quarter" idx="24"/>
          </p:nvPr>
        </p:nvSpPr>
        <p:spPr>
          <a:xfrm>
            <a:off x="15544800" y="8229600"/>
            <a:ext cx="2743200" cy="2743200"/>
          </a:xfrm>
          <a:prstGeom prst="rect">
            <a:avLst/>
          </a:prstGeom>
          <a:solidFill>
            <a:schemeClr val="tx2">
              <a:lumMod val="90000"/>
              <a:lumOff val="10000"/>
            </a:schemeClr>
          </a:solidFill>
        </p:spPr>
      </p:sp>
    </p:spTree>
    <p:extLst>
      <p:ext uri="{BB962C8B-B14F-4D97-AF65-F5344CB8AC3E}">
        <p14:creationId xmlns:p14="http://schemas.microsoft.com/office/powerpoint/2010/main" val="99427455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Place Holder #2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15" name="Picture Placeholder 14"/>
          <p:cNvSpPr>
            <a:spLocks noGrp="1"/>
          </p:cNvSpPr>
          <p:nvPr>
            <p:ph type="pic" sz="quarter" idx="13"/>
          </p:nvPr>
        </p:nvSpPr>
        <p:spPr>
          <a:xfrm>
            <a:off x="1842758" y="2405965"/>
            <a:ext cx="10154893" cy="6160871"/>
          </a:xfrm>
          <a:custGeom>
            <a:avLst/>
            <a:gdLst>
              <a:gd name="connsiteX0" fmla="*/ 7231911 w 10154893"/>
              <a:gd name="connsiteY0" fmla="*/ 2458125 h 6160871"/>
              <a:gd name="connsiteX1" fmla="*/ 8175341 w 10154893"/>
              <a:gd name="connsiteY1" fmla="*/ 2838961 h 6160871"/>
              <a:gd name="connsiteX2" fmla="*/ 7032831 w 10154893"/>
              <a:gd name="connsiteY2" fmla="*/ 5669247 h 6160871"/>
              <a:gd name="connsiteX3" fmla="*/ 6089402 w 10154893"/>
              <a:gd name="connsiteY3" fmla="*/ 5288411 h 6160871"/>
              <a:gd name="connsiteX4" fmla="*/ 4796150 w 10154893"/>
              <a:gd name="connsiteY4" fmla="*/ 1474875 h 6160871"/>
              <a:gd name="connsiteX5" fmla="*/ 5739579 w 10154893"/>
              <a:gd name="connsiteY5" fmla="*/ 1855712 h 6160871"/>
              <a:gd name="connsiteX6" fmla="*/ 4977907 w 10154893"/>
              <a:gd name="connsiteY6" fmla="*/ 3742569 h 6160871"/>
              <a:gd name="connsiteX7" fmla="*/ 4034478 w 10154893"/>
              <a:gd name="connsiteY7" fmla="*/ 3361733 h 6160871"/>
              <a:gd name="connsiteX8" fmla="*/ 9211464 w 10154893"/>
              <a:gd name="connsiteY8" fmla="*/ 1062891 h 6160871"/>
              <a:gd name="connsiteX9" fmla="*/ 10154893 w 10154893"/>
              <a:gd name="connsiteY9" fmla="*/ 1443728 h 6160871"/>
              <a:gd name="connsiteX10" fmla="*/ 8250712 w 10154893"/>
              <a:gd name="connsiteY10" fmla="*/ 6160871 h 6160871"/>
              <a:gd name="connsiteX11" fmla="*/ 7307284 w 10154893"/>
              <a:gd name="connsiteY11" fmla="*/ 5780036 h 6160871"/>
              <a:gd name="connsiteX12" fmla="*/ 6401792 w 10154893"/>
              <a:gd name="connsiteY12" fmla="*/ 1005915 h 6160871"/>
              <a:gd name="connsiteX13" fmla="*/ 7345221 w 10154893"/>
              <a:gd name="connsiteY13" fmla="*/ 1386750 h 6160871"/>
              <a:gd name="connsiteX14" fmla="*/ 6202713 w 10154893"/>
              <a:gd name="connsiteY14" fmla="*/ 4217037 h 6160871"/>
              <a:gd name="connsiteX15" fmla="*/ 5259283 w 10154893"/>
              <a:gd name="connsiteY15" fmla="*/ 3836201 h 6160871"/>
              <a:gd name="connsiteX16" fmla="*/ 2360389 w 10154893"/>
              <a:gd name="connsiteY16" fmla="*/ 491626 h 6160871"/>
              <a:gd name="connsiteX17" fmla="*/ 3303818 w 10154893"/>
              <a:gd name="connsiteY17" fmla="*/ 872461 h 6160871"/>
              <a:gd name="connsiteX18" fmla="*/ 1399637 w 10154893"/>
              <a:gd name="connsiteY18" fmla="*/ 5589607 h 6160871"/>
              <a:gd name="connsiteX19" fmla="*/ 456209 w 10154893"/>
              <a:gd name="connsiteY19" fmla="*/ 5208769 h 6160871"/>
              <a:gd name="connsiteX20" fmla="*/ 3966031 w 10154893"/>
              <a:gd name="connsiteY20" fmla="*/ 22666 h 6160871"/>
              <a:gd name="connsiteX21" fmla="*/ 4909460 w 10154893"/>
              <a:gd name="connsiteY21" fmla="*/ 403502 h 6160871"/>
              <a:gd name="connsiteX22" fmla="*/ 3766952 w 10154893"/>
              <a:gd name="connsiteY22" fmla="*/ 3233788 h 6160871"/>
              <a:gd name="connsiteX23" fmla="*/ 2823523 w 10154893"/>
              <a:gd name="connsiteY23" fmla="*/ 2852952 h 6160871"/>
              <a:gd name="connsiteX24" fmla="*/ 1142509 w 10154893"/>
              <a:gd name="connsiteY24" fmla="*/ 0 h 6160871"/>
              <a:gd name="connsiteX25" fmla="*/ 2085939 w 10154893"/>
              <a:gd name="connsiteY25" fmla="*/ 380837 h 6160871"/>
              <a:gd name="connsiteX26" fmla="*/ 943430 w 10154893"/>
              <a:gd name="connsiteY26" fmla="*/ 3211123 h 6160871"/>
              <a:gd name="connsiteX27" fmla="*/ 0 w 10154893"/>
              <a:gd name="connsiteY27" fmla="*/ 2830287 h 616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154893" h="6160871">
                <a:moveTo>
                  <a:pt x="7231911" y="2458125"/>
                </a:moveTo>
                <a:lnTo>
                  <a:pt x="8175341" y="2838961"/>
                </a:lnTo>
                <a:lnTo>
                  <a:pt x="7032831" y="5669247"/>
                </a:lnTo>
                <a:lnTo>
                  <a:pt x="6089402" y="5288411"/>
                </a:lnTo>
                <a:close/>
                <a:moveTo>
                  <a:pt x="4796150" y="1474875"/>
                </a:moveTo>
                <a:lnTo>
                  <a:pt x="5739579" y="1855712"/>
                </a:lnTo>
                <a:lnTo>
                  <a:pt x="4977907" y="3742569"/>
                </a:lnTo>
                <a:lnTo>
                  <a:pt x="4034478" y="3361733"/>
                </a:lnTo>
                <a:close/>
                <a:moveTo>
                  <a:pt x="9211464" y="1062891"/>
                </a:moveTo>
                <a:lnTo>
                  <a:pt x="10154893" y="1443728"/>
                </a:lnTo>
                <a:lnTo>
                  <a:pt x="8250712" y="6160871"/>
                </a:lnTo>
                <a:lnTo>
                  <a:pt x="7307284" y="5780036"/>
                </a:lnTo>
                <a:close/>
                <a:moveTo>
                  <a:pt x="6401792" y="1005915"/>
                </a:moveTo>
                <a:lnTo>
                  <a:pt x="7345221" y="1386750"/>
                </a:lnTo>
                <a:lnTo>
                  <a:pt x="6202713" y="4217037"/>
                </a:lnTo>
                <a:lnTo>
                  <a:pt x="5259283" y="3836201"/>
                </a:lnTo>
                <a:close/>
                <a:moveTo>
                  <a:pt x="2360389" y="491626"/>
                </a:moveTo>
                <a:lnTo>
                  <a:pt x="3303818" y="872461"/>
                </a:lnTo>
                <a:lnTo>
                  <a:pt x="1399637" y="5589607"/>
                </a:lnTo>
                <a:lnTo>
                  <a:pt x="456209" y="5208769"/>
                </a:lnTo>
                <a:close/>
                <a:moveTo>
                  <a:pt x="3966031" y="22666"/>
                </a:moveTo>
                <a:lnTo>
                  <a:pt x="4909460" y="403502"/>
                </a:lnTo>
                <a:lnTo>
                  <a:pt x="3766952" y="3233788"/>
                </a:lnTo>
                <a:lnTo>
                  <a:pt x="2823523" y="2852952"/>
                </a:lnTo>
                <a:close/>
                <a:moveTo>
                  <a:pt x="1142509" y="0"/>
                </a:moveTo>
                <a:lnTo>
                  <a:pt x="2085939" y="380837"/>
                </a:lnTo>
                <a:lnTo>
                  <a:pt x="943430" y="3211123"/>
                </a:lnTo>
                <a:lnTo>
                  <a:pt x="0" y="2830287"/>
                </a:lnTo>
                <a:close/>
              </a:path>
            </a:pathLst>
          </a:custGeom>
          <a:solidFill>
            <a:schemeClr val="tx2">
              <a:lumMod val="90000"/>
              <a:lumOff val="10000"/>
            </a:schemeClr>
          </a:solidFill>
        </p:spPr>
        <p:txBody>
          <a:bodyPr wrap="square">
            <a:noAutofit/>
          </a:bodyPr>
          <a:lstStyle>
            <a:lvl1pPr marL="0" indent="0">
              <a:buNone/>
              <a:defRPr sz="800"/>
            </a:lvl1pPr>
          </a:lstStyle>
          <a:p>
            <a:endParaRPr lang="en-US"/>
          </a:p>
        </p:txBody>
      </p:sp>
    </p:spTree>
    <p:extLst>
      <p:ext uri="{BB962C8B-B14F-4D97-AF65-F5344CB8AC3E}">
        <p14:creationId xmlns:p14="http://schemas.microsoft.com/office/powerpoint/2010/main" val="1340621418"/>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Place Holder #2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9" name="Picture Placeholder 1"/>
          <p:cNvSpPr>
            <a:spLocks noGrp="1"/>
          </p:cNvSpPr>
          <p:nvPr>
            <p:ph type="pic" sz="quarter" idx="13"/>
          </p:nvPr>
        </p:nvSpPr>
        <p:spPr>
          <a:xfrm>
            <a:off x="0" y="0"/>
            <a:ext cx="9144000" cy="7301762"/>
          </a:xfrm>
          <a:custGeom>
            <a:avLst/>
            <a:gdLst>
              <a:gd name="connsiteX0" fmla="*/ 1 w 9144000"/>
              <a:gd name="connsiteY0" fmla="*/ 6661682 h 7301762"/>
              <a:gd name="connsiteX1" fmla="*/ 914400 w 9144000"/>
              <a:gd name="connsiteY1" fmla="*/ 6661682 h 7301762"/>
              <a:gd name="connsiteX2" fmla="*/ 914400 w 9144000"/>
              <a:gd name="connsiteY2" fmla="*/ 7301762 h 7301762"/>
              <a:gd name="connsiteX3" fmla="*/ 1 w 9144000"/>
              <a:gd name="connsiteY3" fmla="*/ 7301762 h 7301762"/>
              <a:gd name="connsiteX4" fmla="*/ 0 w 9144000"/>
              <a:gd name="connsiteY4" fmla="*/ 5921496 h 7301762"/>
              <a:gd name="connsiteX5" fmla="*/ 1828800 w 9144000"/>
              <a:gd name="connsiteY5" fmla="*/ 5921496 h 7301762"/>
              <a:gd name="connsiteX6" fmla="*/ 1828800 w 9144000"/>
              <a:gd name="connsiteY6" fmla="*/ 6561576 h 7301762"/>
              <a:gd name="connsiteX7" fmla="*/ 0 w 9144000"/>
              <a:gd name="connsiteY7" fmla="*/ 6561576 h 7301762"/>
              <a:gd name="connsiteX8" fmla="*/ 0 w 9144000"/>
              <a:gd name="connsiteY8" fmla="*/ 5181309 h 7301762"/>
              <a:gd name="connsiteX9" fmla="*/ 2743200 w 9144000"/>
              <a:gd name="connsiteY9" fmla="*/ 5181309 h 7301762"/>
              <a:gd name="connsiteX10" fmla="*/ 2743200 w 9144000"/>
              <a:gd name="connsiteY10" fmla="*/ 5821389 h 7301762"/>
              <a:gd name="connsiteX11" fmla="*/ 0 w 9144000"/>
              <a:gd name="connsiteY11" fmla="*/ 5821389 h 7301762"/>
              <a:gd name="connsiteX12" fmla="*/ 0 w 9144000"/>
              <a:gd name="connsiteY12" fmla="*/ 4441122 h 7301762"/>
              <a:gd name="connsiteX13" fmla="*/ 3657600 w 9144000"/>
              <a:gd name="connsiteY13" fmla="*/ 4441122 h 7301762"/>
              <a:gd name="connsiteX14" fmla="*/ 3657600 w 9144000"/>
              <a:gd name="connsiteY14" fmla="*/ 5081202 h 7301762"/>
              <a:gd name="connsiteX15" fmla="*/ 0 w 9144000"/>
              <a:gd name="connsiteY15" fmla="*/ 5081202 h 7301762"/>
              <a:gd name="connsiteX16" fmla="*/ 1 w 9144000"/>
              <a:gd name="connsiteY16" fmla="*/ 3700935 h 7301762"/>
              <a:gd name="connsiteX17" fmla="*/ 4572000 w 9144000"/>
              <a:gd name="connsiteY17" fmla="*/ 3700935 h 7301762"/>
              <a:gd name="connsiteX18" fmla="*/ 4572000 w 9144000"/>
              <a:gd name="connsiteY18" fmla="*/ 4341015 h 7301762"/>
              <a:gd name="connsiteX19" fmla="*/ 1 w 9144000"/>
              <a:gd name="connsiteY19" fmla="*/ 4341015 h 7301762"/>
              <a:gd name="connsiteX20" fmla="*/ 1 w 9144000"/>
              <a:gd name="connsiteY20" fmla="*/ 2960748 h 7301762"/>
              <a:gd name="connsiteX21" fmla="*/ 5486400 w 9144000"/>
              <a:gd name="connsiteY21" fmla="*/ 2960748 h 7301762"/>
              <a:gd name="connsiteX22" fmla="*/ 5486400 w 9144000"/>
              <a:gd name="connsiteY22" fmla="*/ 3600828 h 7301762"/>
              <a:gd name="connsiteX23" fmla="*/ 1 w 9144000"/>
              <a:gd name="connsiteY23" fmla="*/ 3600828 h 7301762"/>
              <a:gd name="connsiteX24" fmla="*/ 1 w 9144000"/>
              <a:gd name="connsiteY24" fmla="*/ 2220561 h 7301762"/>
              <a:gd name="connsiteX25" fmla="*/ 6400800 w 9144000"/>
              <a:gd name="connsiteY25" fmla="*/ 2220561 h 7301762"/>
              <a:gd name="connsiteX26" fmla="*/ 6400800 w 9144000"/>
              <a:gd name="connsiteY26" fmla="*/ 2860641 h 7301762"/>
              <a:gd name="connsiteX27" fmla="*/ 1 w 9144000"/>
              <a:gd name="connsiteY27" fmla="*/ 2860641 h 7301762"/>
              <a:gd name="connsiteX28" fmla="*/ 1 w 9144000"/>
              <a:gd name="connsiteY28" fmla="*/ 1480374 h 7301762"/>
              <a:gd name="connsiteX29" fmla="*/ 7315200 w 9144000"/>
              <a:gd name="connsiteY29" fmla="*/ 1480374 h 7301762"/>
              <a:gd name="connsiteX30" fmla="*/ 7315200 w 9144000"/>
              <a:gd name="connsiteY30" fmla="*/ 2120454 h 7301762"/>
              <a:gd name="connsiteX31" fmla="*/ 1 w 9144000"/>
              <a:gd name="connsiteY31" fmla="*/ 2120454 h 7301762"/>
              <a:gd name="connsiteX32" fmla="*/ 1 w 9144000"/>
              <a:gd name="connsiteY32" fmla="*/ 740187 h 7301762"/>
              <a:gd name="connsiteX33" fmla="*/ 8229600 w 9144000"/>
              <a:gd name="connsiteY33" fmla="*/ 740187 h 7301762"/>
              <a:gd name="connsiteX34" fmla="*/ 8229600 w 9144000"/>
              <a:gd name="connsiteY34" fmla="*/ 1380267 h 7301762"/>
              <a:gd name="connsiteX35" fmla="*/ 1 w 9144000"/>
              <a:gd name="connsiteY35" fmla="*/ 1380267 h 7301762"/>
              <a:gd name="connsiteX36" fmla="*/ 1 w 9144000"/>
              <a:gd name="connsiteY36" fmla="*/ 0 h 7301762"/>
              <a:gd name="connsiteX37" fmla="*/ 9144000 w 9144000"/>
              <a:gd name="connsiteY37" fmla="*/ 0 h 7301762"/>
              <a:gd name="connsiteX38" fmla="*/ 9144000 w 9144000"/>
              <a:gd name="connsiteY38" fmla="*/ 640080 h 7301762"/>
              <a:gd name="connsiteX39" fmla="*/ 1 w 9144000"/>
              <a:gd name="connsiteY39" fmla="*/ 640080 h 730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44000" h="7301762">
                <a:moveTo>
                  <a:pt x="1" y="6661682"/>
                </a:moveTo>
                <a:lnTo>
                  <a:pt x="914400" y="6661682"/>
                </a:lnTo>
                <a:lnTo>
                  <a:pt x="914400" y="7301762"/>
                </a:lnTo>
                <a:lnTo>
                  <a:pt x="1" y="7301762"/>
                </a:lnTo>
                <a:close/>
                <a:moveTo>
                  <a:pt x="0" y="5921496"/>
                </a:moveTo>
                <a:lnTo>
                  <a:pt x="1828800" y="5921496"/>
                </a:lnTo>
                <a:lnTo>
                  <a:pt x="1828800" y="6561576"/>
                </a:lnTo>
                <a:lnTo>
                  <a:pt x="0" y="6561576"/>
                </a:lnTo>
                <a:close/>
                <a:moveTo>
                  <a:pt x="0" y="5181309"/>
                </a:moveTo>
                <a:lnTo>
                  <a:pt x="2743200" y="5181309"/>
                </a:lnTo>
                <a:lnTo>
                  <a:pt x="2743200" y="5821389"/>
                </a:lnTo>
                <a:lnTo>
                  <a:pt x="0" y="5821389"/>
                </a:lnTo>
                <a:close/>
                <a:moveTo>
                  <a:pt x="0" y="4441122"/>
                </a:moveTo>
                <a:lnTo>
                  <a:pt x="3657600" y="4441122"/>
                </a:lnTo>
                <a:lnTo>
                  <a:pt x="3657600" y="5081202"/>
                </a:lnTo>
                <a:lnTo>
                  <a:pt x="0" y="5081202"/>
                </a:lnTo>
                <a:close/>
                <a:moveTo>
                  <a:pt x="1" y="3700935"/>
                </a:moveTo>
                <a:lnTo>
                  <a:pt x="4572000" y="3700935"/>
                </a:lnTo>
                <a:lnTo>
                  <a:pt x="4572000" y="4341015"/>
                </a:lnTo>
                <a:lnTo>
                  <a:pt x="1" y="4341015"/>
                </a:lnTo>
                <a:close/>
                <a:moveTo>
                  <a:pt x="1" y="2960748"/>
                </a:moveTo>
                <a:lnTo>
                  <a:pt x="5486400" y="2960748"/>
                </a:lnTo>
                <a:lnTo>
                  <a:pt x="5486400" y="3600828"/>
                </a:lnTo>
                <a:lnTo>
                  <a:pt x="1" y="3600828"/>
                </a:lnTo>
                <a:close/>
                <a:moveTo>
                  <a:pt x="1" y="2220561"/>
                </a:moveTo>
                <a:lnTo>
                  <a:pt x="6400800" y="2220561"/>
                </a:lnTo>
                <a:lnTo>
                  <a:pt x="6400800" y="2860641"/>
                </a:lnTo>
                <a:lnTo>
                  <a:pt x="1" y="2860641"/>
                </a:lnTo>
                <a:close/>
                <a:moveTo>
                  <a:pt x="1" y="1480374"/>
                </a:moveTo>
                <a:lnTo>
                  <a:pt x="7315200" y="1480374"/>
                </a:lnTo>
                <a:lnTo>
                  <a:pt x="7315200" y="2120454"/>
                </a:lnTo>
                <a:lnTo>
                  <a:pt x="1" y="2120454"/>
                </a:lnTo>
                <a:close/>
                <a:moveTo>
                  <a:pt x="1" y="740187"/>
                </a:moveTo>
                <a:lnTo>
                  <a:pt x="8229600" y="740187"/>
                </a:lnTo>
                <a:lnTo>
                  <a:pt x="8229600" y="1380267"/>
                </a:lnTo>
                <a:lnTo>
                  <a:pt x="1" y="1380267"/>
                </a:lnTo>
                <a:close/>
                <a:moveTo>
                  <a:pt x="1" y="0"/>
                </a:moveTo>
                <a:lnTo>
                  <a:pt x="9144000" y="0"/>
                </a:lnTo>
                <a:lnTo>
                  <a:pt x="9144000" y="640080"/>
                </a:lnTo>
                <a:lnTo>
                  <a:pt x="1" y="640080"/>
                </a:lnTo>
                <a:close/>
              </a:path>
            </a:pathLst>
          </a:custGeom>
          <a:solidFill>
            <a:schemeClr val="tx2">
              <a:lumMod val="90000"/>
              <a:lumOff val="10000"/>
            </a:schemeClr>
          </a:solidFill>
          <a:effectLst/>
        </p:spPr>
      </p:sp>
    </p:spTree>
    <p:extLst>
      <p:ext uri="{BB962C8B-B14F-4D97-AF65-F5344CB8AC3E}">
        <p14:creationId xmlns:p14="http://schemas.microsoft.com/office/powerpoint/2010/main" val="87032112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Place Holder #24">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21"/>
          <p:cNvSpPr>
            <a:spLocks noGrp="1"/>
          </p:cNvSpPr>
          <p:nvPr>
            <p:ph type="pic" sz="quarter" idx="13"/>
          </p:nvPr>
        </p:nvSpPr>
        <p:spPr>
          <a:xfrm>
            <a:off x="10058400" y="1845425"/>
            <a:ext cx="2697480" cy="3611880"/>
          </a:xfrm>
          <a:prstGeom prst="rect">
            <a:avLst/>
          </a:prstGeom>
          <a:solidFill>
            <a:schemeClr val="tx2">
              <a:lumMod val="90000"/>
              <a:lumOff val="10000"/>
            </a:schemeClr>
          </a:solidFill>
        </p:spPr>
      </p:sp>
      <p:sp>
        <p:nvSpPr>
          <p:cNvPr id="6" name="Picture Placeholder 22"/>
          <p:cNvSpPr>
            <a:spLocks noGrp="1"/>
          </p:cNvSpPr>
          <p:nvPr>
            <p:ph type="pic" sz="quarter" idx="14"/>
          </p:nvPr>
        </p:nvSpPr>
        <p:spPr>
          <a:xfrm>
            <a:off x="12824460" y="1845425"/>
            <a:ext cx="2697480" cy="3611880"/>
          </a:xfrm>
          <a:prstGeom prst="rect">
            <a:avLst/>
          </a:prstGeom>
          <a:solidFill>
            <a:schemeClr val="tx2">
              <a:lumMod val="90000"/>
              <a:lumOff val="10000"/>
            </a:schemeClr>
          </a:solidFill>
        </p:spPr>
      </p:sp>
      <p:sp>
        <p:nvSpPr>
          <p:cNvPr id="7" name="Picture Placeholder 23"/>
          <p:cNvSpPr>
            <a:spLocks noGrp="1"/>
          </p:cNvSpPr>
          <p:nvPr>
            <p:ph type="pic" sz="quarter" idx="15"/>
          </p:nvPr>
        </p:nvSpPr>
        <p:spPr>
          <a:xfrm>
            <a:off x="15590520" y="1845425"/>
            <a:ext cx="2697480" cy="3611880"/>
          </a:xfrm>
          <a:prstGeom prst="rect">
            <a:avLst/>
          </a:prstGeom>
          <a:solidFill>
            <a:schemeClr val="tx2">
              <a:lumMod val="90000"/>
              <a:lumOff val="10000"/>
            </a:schemeClr>
          </a:solidFill>
        </p:spPr>
      </p:sp>
      <p:sp>
        <p:nvSpPr>
          <p:cNvPr id="8" name="Picture Placeholder 24"/>
          <p:cNvSpPr>
            <a:spLocks noGrp="1"/>
          </p:cNvSpPr>
          <p:nvPr>
            <p:ph type="pic" sz="quarter" idx="16"/>
          </p:nvPr>
        </p:nvSpPr>
        <p:spPr>
          <a:xfrm>
            <a:off x="10058400" y="5515495"/>
            <a:ext cx="2697480" cy="3611880"/>
          </a:xfrm>
          <a:prstGeom prst="rect">
            <a:avLst/>
          </a:prstGeom>
          <a:solidFill>
            <a:schemeClr val="tx2">
              <a:lumMod val="90000"/>
              <a:lumOff val="10000"/>
            </a:schemeClr>
          </a:solidFill>
        </p:spPr>
      </p:sp>
      <p:sp>
        <p:nvSpPr>
          <p:cNvPr id="9" name="Picture Placeholder 25"/>
          <p:cNvSpPr>
            <a:spLocks noGrp="1"/>
          </p:cNvSpPr>
          <p:nvPr>
            <p:ph type="pic" sz="quarter" idx="17"/>
          </p:nvPr>
        </p:nvSpPr>
        <p:spPr>
          <a:xfrm>
            <a:off x="12824460" y="5515495"/>
            <a:ext cx="2697480" cy="3611880"/>
          </a:xfrm>
          <a:prstGeom prst="rect">
            <a:avLst/>
          </a:prstGeom>
          <a:solidFill>
            <a:schemeClr val="tx2">
              <a:lumMod val="90000"/>
              <a:lumOff val="10000"/>
            </a:schemeClr>
          </a:solidFill>
        </p:spPr>
      </p:sp>
      <p:sp>
        <p:nvSpPr>
          <p:cNvPr id="10" name="Picture Placeholder 26"/>
          <p:cNvSpPr>
            <a:spLocks noGrp="1"/>
          </p:cNvSpPr>
          <p:nvPr>
            <p:ph type="pic" sz="quarter" idx="18"/>
          </p:nvPr>
        </p:nvSpPr>
        <p:spPr>
          <a:xfrm>
            <a:off x="15590520" y="5515495"/>
            <a:ext cx="2697480" cy="3611880"/>
          </a:xfrm>
          <a:prstGeom prst="rect">
            <a:avLst/>
          </a:prstGeom>
          <a:solidFill>
            <a:schemeClr val="tx2">
              <a:lumMod val="90000"/>
              <a:lumOff val="10000"/>
            </a:schemeClr>
          </a:solidFill>
        </p:spPr>
      </p:sp>
    </p:spTree>
    <p:extLst>
      <p:ext uri="{BB962C8B-B14F-4D97-AF65-F5344CB8AC3E}">
        <p14:creationId xmlns:p14="http://schemas.microsoft.com/office/powerpoint/2010/main" val="119615127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Place Holder #25">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1828800" y="1828800"/>
            <a:ext cx="4023360" cy="4023360"/>
          </a:xfrm>
          <a:prstGeom prst="rect">
            <a:avLst/>
          </a:prstGeom>
          <a:solidFill>
            <a:schemeClr val="tx2">
              <a:lumMod val="90000"/>
              <a:lumOff val="10000"/>
            </a:schemeClr>
          </a:solidFill>
        </p:spPr>
      </p:sp>
      <p:sp>
        <p:nvSpPr>
          <p:cNvPr id="6" name="Picture Placeholder 6"/>
          <p:cNvSpPr>
            <a:spLocks noGrp="1"/>
          </p:cNvSpPr>
          <p:nvPr>
            <p:ph type="pic" sz="quarter" idx="14"/>
          </p:nvPr>
        </p:nvSpPr>
        <p:spPr>
          <a:xfrm>
            <a:off x="5974080" y="1828800"/>
            <a:ext cx="4023360" cy="4023360"/>
          </a:xfrm>
          <a:prstGeom prst="rect">
            <a:avLst/>
          </a:prstGeom>
          <a:solidFill>
            <a:schemeClr val="tx2">
              <a:lumMod val="90000"/>
              <a:lumOff val="10000"/>
            </a:schemeClr>
          </a:solidFill>
        </p:spPr>
      </p:sp>
      <p:sp>
        <p:nvSpPr>
          <p:cNvPr id="7" name="Picture Placeholder 7"/>
          <p:cNvSpPr>
            <a:spLocks noGrp="1"/>
          </p:cNvSpPr>
          <p:nvPr>
            <p:ph type="pic" sz="quarter" idx="15"/>
          </p:nvPr>
        </p:nvSpPr>
        <p:spPr>
          <a:xfrm>
            <a:off x="10119360" y="1828800"/>
            <a:ext cx="4023360" cy="4023360"/>
          </a:xfrm>
          <a:prstGeom prst="rect">
            <a:avLst/>
          </a:prstGeom>
          <a:solidFill>
            <a:schemeClr val="tx2">
              <a:lumMod val="90000"/>
              <a:lumOff val="10000"/>
            </a:schemeClr>
          </a:solidFill>
        </p:spPr>
      </p:sp>
      <p:sp>
        <p:nvSpPr>
          <p:cNvPr id="8" name="Picture Placeholder 12"/>
          <p:cNvSpPr>
            <a:spLocks noGrp="1"/>
          </p:cNvSpPr>
          <p:nvPr>
            <p:ph type="pic" sz="quarter" idx="20"/>
          </p:nvPr>
        </p:nvSpPr>
        <p:spPr>
          <a:xfrm>
            <a:off x="14264640" y="1828800"/>
            <a:ext cx="4023360" cy="4023360"/>
          </a:xfrm>
          <a:prstGeom prst="rect">
            <a:avLst/>
          </a:prstGeom>
          <a:solidFill>
            <a:schemeClr val="tx2">
              <a:lumMod val="90000"/>
              <a:lumOff val="10000"/>
            </a:schemeClr>
          </a:solidFill>
        </p:spPr>
      </p:sp>
    </p:spTree>
    <p:extLst>
      <p:ext uri="{BB962C8B-B14F-4D97-AF65-F5344CB8AC3E}">
        <p14:creationId xmlns:p14="http://schemas.microsoft.com/office/powerpoint/2010/main" val="89210683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Place Holder #26">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cxnSp>
        <p:nvCxnSpPr>
          <p:cNvPr id="5" name="Straight Connector 4"/>
          <p:cNvCxnSpPr/>
          <p:nvPr userDrawn="1"/>
        </p:nvCxnSpPr>
        <p:spPr>
          <a:xfrm>
            <a:off x="9738360" y="3676571"/>
            <a:ext cx="64008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 name="Picture Placeholder 17"/>
          <p:cNvSpPr>
            <a:spLocks noGrp="1"/>
          </p:cNvSpPr>
          <p:nvPr>
            <p:ph type="pic" sz="quarter" idx="13"/>
          </p:nvPr>
        </p:nvSpPr>
        <p:spPr>
          <a:xfrm>
            <a:off x="1828800" y="4139735"/>
            <a:ext cx="2697480" cy="2697480"/>
          </a:xfrm>
          <a:prstGeom prst="rect">
            <a:avLst/>
          </a:prstGeom>
          <a:solidFill>
            <a:schemeClr val="tx2">
              <a:lumMod val="90000"/>
              <a:lumOff val="10000"/>
            </a:schemeClr>
          </a:solidFill>
        </p:spPr>
      </p:sp>
      <p:sp>
        <p:nvSpPr>
          <p:cNvPr id="7" name="Picture Placeholder 18"/>
          <p:cNvSpPr>
            <a:spLocks noGrp="1"/>
          </p:cNvSpPr>
          <p:nvPr>
            <p:ph type="pic" sz="quarter" idx="14"/>
          </p:nvPr>
        </p:nvSpPr>
        <p:spPr>
          <a:xfrm>
            <a:off x="7333488" y="4139735"/>
            <a:ext cx="2697480" cy="2697480"/>
          </a:xfrm>
          <a:prstGeom prst="rect">
            <a:avLst/>
          </a:prstGeom>
          <a:solidFill>
            <a:schemeClr val="tx2">
              <a:lumMod val="90000"/>
              <a:lumOff val="10000"/>
            </a:schemeClr>
          </a:solidFill>
        </p:spPr>
      </p:sp>
      <p:sp>
        <p:nvSpPr>
          <p:cNvPr id="8" name="Picture Placeholder 19"/>
          <p:cNvSpPr>
            <a:spLocks noGrp="1"/>
          </p:cNvSpPr>
          <p:nvPr>
            <p:ph type="pic" sz="quarter" idx="15"/>
          </p:nvPr>
        </p:nvSpPr>
        <p:spPr>
          <a:xfrm>
            <a:off x="12838176" y="4139735"/>
            <a:ext cx="2697480" cy="2697480"/>
          </a:xfrm>
          <a:prstGeom prst="rect">
            <a:avLst/>
          </a:prstGeom>
          <a:solidFill>
            <a:schemeClr val="tx2">
              <a:lumMod val="90000"/>
              <a:lumOff val="10000"/>
            </a:schemeClr>
          </a:solidFill>
        </p:spPr>
      </p:sp>
      <p:sp>
        <p:nvSpPr>
          <p:cNvPr id="9" name="Picture Placeholder 20"/>
          <p:cNvSpPr>
            <a:spLocks noGrp="1"/>
          </p:cNvSpPr>
          <p:nvPr>
            <p:ph type="pic" sz="quarter" idx="16"/>
          </p:nvPr>
        </p:nvSpPr>
        <p:spPr>
          <a:xfrm>
            <a:off x="4581144" y="4139735"/>
            <a:ext cx="2697480" cy="2697480"/>
          </a:xfrm>
          <a:prstGeom prst="rect">
            <a:avLst/>
          </a:prstGeom>
          <a:solidFill>
            <a:schemeClr val="tx2">
              <a:lumMod val="90000"/>
              <a:lumOff val="10000"/>
            </a:schemeClr>
          </a:solidFill>
        </p:spPr>
      </p:sp>
      <p:sp>
        <p:nvSpPr>
          <p:cNvPr id="10" name="Picture Placeholder 21"/>
          <p:cNvSpPr>
            <a:spLocks noGrp="1"/>
          </p:cNvSpPr>
          <p:nvPr>
            <p:ph type="pic" sz="quarter" idx="17"/>
          </p:nvPr>
        </p:nvSpPr>
        <p:spPr>
          <a:xfrm>
            <a:off x="10085832" y="4139735"/>
            <a:ext cx="2697480" cy="2697480"/>
          </a:xfrm>
          <a:prstGeom prst="rect">
            <a:avLst/>
          </a:prstGeom>
          <a:solidFill>
            <a:schemeClr val="tx2">
              <a:lumMod val="90000"/>
              <a:lumOff val="10000"/>
            </a:schemeClr>
          </a:solidFill>
        </p:spPr>
      </p:sp>
      <p:sp>
        <p:nvSpPr>
          <p:cNvPr id="11" name="Picture Placeholder 24"/>
          <p:cNvSpPr>
            <a:spLocks noGrp="1"/>
          </p:cNvSpPr>
          <p:nvPr>
            <p:ph type="pic" sz="quarter" idx="20"/>
          </p:nvPr>
        </p:nvSpPr>
        <p:spPr>
          <a:xfrm>
            <a:off x="15590520" y="4139735"/>
            <a:ext cx="2697480" cy="2697480"/>
          </a:xfrm>
          <a:prstGeom prst="rect">
            <a:avLst/>
          </a:prstGeom>
          <a:solidFill>
            <a:schemeClr val="tx2">
              <a:lumMod val="90000"/>
              <a:lumOff val="10000"/>
            </a:schemeClr>
          </a:solidFill>
        </p:spPr>
      </p:sp>
    </p:spTree>
    <p:extLst>
      <p:ext uri="{BB962C8B-B14F-4D97-AF65-F5344CB8AC3E}">
        <p14:creationId xmlns:p14="http://schemas.microsoft.com/office/powerpoint/2010/main" val="236055382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Place Holder #27">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5"/>
          <p:cNvSpPr>
            <a:spLocks noGrp="1"/>
          </p:cNvSpPr>
          <p:nvPr>
            <p:ph type="pic" sz="quarter" idx="16"/>
          </p:nvPr>
        </p:nvSpPr>
        <p:spPr>
          <a:xfrm>
            <a:off x="0" y="0"/>
            <a:ext cx="20116800" cy="5486400"/>
          </a:xfrm>
          <a:prstGeom prst="rect">
            <a:avLst/>
          </a:prstGeom>
          <a:solidFill>
            <a:schemeClr val="tx2"/>
          </a:solidFill>
        </p:spPr>
      </p:sp>
      <p:sp>
        <p:nvSpPr>
          <p:cNvPr id="6" name="Picture Placeholder 12"/>
          <p:cNvSpPr>
            <a:spLocks noGrp="1"/>
          </p:cNvSpPr>
          <p:nvPr>
            <p:ph type="pic" sz="quarter" idx="13"/>
          </p:nvPr>
        </p:nvSpPr>
        <p:spPr>
          <a:xfrm>
            <a:off x="1828800" y="3657600"/>
            <a:ext cx="3657600" cy="3657600"/>
          </a:xfrm>
          <a:prstGeom prst="rect">
            <a:avLst/>
          </a:prstGeom>
          <a:solidFill>
            <a:schemeClr val="tx2">
              <a:lumMod val="90000"/>
              <a:lumOff val="10000"/>
            </a:schemeClr>
          </a:solidFill>
        </p:spPr>
      </p:sp>
      <p:sp>
        <p:nvSpPr>
          <p:cNvPr id="7" name="Picture Placeholder 13"/>
          <p:cNvSpPr>
            <a:spLocks noGrp="1"/>
          </p:cNvSpPr>
          <p:nvPr>
            <p:ph type="pic" sz="quarter" idx="14"/>
          </p:nvPr>
        </p:nvSpPr>
        <p:spPr>
          <a:xfrm>
            <a:off x="6096000" y="3657600"/>
            <a:ext cx="3657600" cy="3657600"/>
          </a:xfrm>
          <a:prstGeom prst="rect">
            <a:avLst/>
          </a:prstGeom>
          <a:solidFill>
            <a:schemeClr val="tx2">
              <a:lumMod val="90000"/>
              <a:lumOff val="10000"/>
            </a:schemeClr>
          </a:solidFill>
        </p:spPr>
      </p:sp>
      <p:sp>
        <p:nvSpPr>
          <p:cNvPr id="8" name="Picture Placeholder 14"/>
          <p:cNvSpPr>
            <a:spLocks noGrp="1"/>
          </p:cNvSpPr>
          <p:nvPr>
            <p:ph type="pic" sz="quarter" idx="15"/>
          </p:nvPr>
        </p:nvSpPr>
        <p:spPr>
          <a:xfrm>
            <a:off x="10363200" y="3657600"/>
            <a:ext cx="3657600" cy="3657600"/>
          </a:xfrm>
          <a:prstGeom prst="rect">
            <a:avLst/>
          </a:prstGeom>
          <a:solidFill>
            <a:schemeClr val="tx2">
              <a:lumMod val="90000"/>
              <a:lumOff val="10000"/>
            </a:schemeClr>
          </a:solidFill>
        </p:spPr>
      </p:sp>
      <p:sp>
        <p:nvSpPr>
          <p:cNvPr id="9" name="Picture Placeholder 19"/>
          <p:cNvSpPr>
            <a:spLocks noGrp="1"/>
          </p:cNvSpPr>
          <p:nvPr>
            <p:ph type="pic" sz="quarter" idx="20"/>
          </p:nvPr>
        </p:nvSpPr>
        <p:spPr>
          <a:xfrm>
            <a:off x="14630400" y="36576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141986345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Place Holder #28">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6400800" y="5532120"/>
            <a:ext cx="3611880" cy="3611880"/>
          </a:xfrm>
          <a:prstGeom prst="roundRect">
            <a:avLst>
              <a:gd name="adj" fmla="val 1937"/>
            </a:avLst>
          </a:prstGeom>
          <a:solidFill>
            <a:schemeClr val="tx2">
              <a:lumMod val="90000"/>
              <a:lumOff val="10000"/>
            </a:schemeClr>
          </a:solidFill>
        </p:spPr>
      </p:sp>
      <p:sp>
        <p:nvSpPr>
          <p:cNvPr id="6" name="Picture Placeholder 6"/>
          <p:cNvSpPr>
            <a:spLocks noGrp="1"/>
          </p:cNvSpPr>
          <p:nvPr>
            <p:ph type="pic" sz="quarter" idx="14"/>
          </p:nvPr>
        </p:nvSpPr>
        <p:spPr>
          <a:xfrm>
            <a:off x="6400800" y="1828800"/>
            <a:ext cx="3611880" cy="3611880"/>
          </a:xfrm>
          <a:prstGeom prst="roundRect">
            <a:avLst>
              <a:gd name="adj" fmla="val 3318"/>
            </a:avLst>
          </a:prstGeom>
          <a:solidFill>
            <a:schemeClr val="tx2">
              <a:lumMod val="90000"/>
              <a:lumOff val="10000"/>
            </a:schemeClr>
          </a:solidFill>
        </p:spPr>
      </p:sp>
      <p:sp>
        <p:nvSpPr>
          <p:cNvPr id="7" name="Picture Placeholder 7"/>
          <p:cNvSpPr>
            <a:spLocks noGrp="1"/>
          </p:cNvSpPr>
          <p:nvPr>
            <p:ph type="pic" sz="quarter" idx="15"/>
          </p:nvPr>
        </p:nvSpPr>
        <p:spPr>
          <a:xfrm>
            <a:off x="10108278" y="1828800"/>
            <a:ext cx="3611880" cy="3611880"/>
          </a:xfrm>
          <a:prstGeom prst="roundRect">
            <a:avLst>
              <a:gd name="adj" fmla="val 4239"/>
            </a:avLst>
          </a:prstGeom>
          <a:solidFill>
            <a:schemeClr val="tx2">
              <a:lumMod val="90000"/>
              <a:lumOff val="10000"/>
            </a:schemeClr>
          </a:solidFill>
        </p:spPr>
      </p:sp>
      <p:sp>
        <p:nvSpPr>
          <p:cNvPr id="8" name="Picture Placeholder 12"/>
          <p:cNvSpPr>
            <a:spLocks noGrp="1"/>
          </p:cNvSpPr>
          <p:nvPr>
            <p:ph type="pic" sz="quarter" idx="20"/>
          </p:nvPr>
        </p:nvSpPr>
        <p:spPr>
          <a:xfrm>
            <a:off x="10108278" y="5532120"/>
            <a:ext cx="3611880" cy="3611880"/>
          </a:xfrm>
          <a:prstGeom prst="roundRect">
            <a:avLst>
              <a:gd name="adj" fmla="val 3318"/>
            </a:avLst>
          </a:prstGeom>
          <a:solidFill>
            <a:schemeClr val="tx2">
              <a:lumMod val="90000"/>
              <a:lumOff val="10000"/>
            </a:schemeClr>
          </a:solidFill>
        </p:spPr>
      </p:sp>
    </p:spTree>
    <p:extLst>
      <p:ext uri="{BB962C8B-B14F-4D97-AF65-F5344CB8AC3E}">
        <p14:creationId xmlns:p14="http://schemas.microsoft.com/office/powerpoint/2010/main" val="11293309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l Image Option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7"/>
          <p:cNvSpPr>
            <a:spLocks noGrp="1"/>
          </p:cNvSpPr>
          <p:nvPr>
            <p:ph type="pic" sz="quarter" idx="13"/>
          </p:nvPr>
        </p:nvSpPr>
        <p:spPr>
          <a:xfrm>
            <a:off x="1862773" y="1828829"/>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7" name="Picture Placeholder 7"/>
          <p:cNvSpPr>
            <a:spLocks noGrp="1"/>
          </p:cNvSpPr>
          <p:nvPr>
            <p:ph type="pic" sz="quarter" idx="14"/>
          </p:nvPr>
        </p:nvSpPr>
        <p:spPr>
          <a:xfrm>
            <a:off x="4256839" y="1828828"/>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9" name="Picture Placeholder 7"/>
          <p:cNvSpPr>
            <a:spLocks noGrp="1"/>
          </p:cNvSpPr>
          <p:nvPr>
            <p:ph type="pic" sz="quarter" idx="15"/>
          </p:nvPr>
        </p:nvSpPr>
        <p:spPr>
          <a:xfrm>
            <a:off x="6650905" y="1828828"/>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0" name="Picture Placeholder 7"/>
          <p:cNvSpPr>
            <a:spLocks noGrp="1"/>
          </p:cNvSpPr>
          <p:nvPr>
            <p:ph type="pic" sz="quarter" idx="16"/>
          </p:nvPr>
        </p:nvSpPr>
        <p:spPr>
          <a:xfrm>
            <a:off x="1862773" y="3422562"/>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1" name="Picture Placeholder 7"/>
          <p:cNvSpPr>
            <a:spLocks noGrp="1"/>
          </p:cNvSpPr>
          <p:nvPr>
            <p:ph type="pic" sz="quarter" idx="17"/>
          </p:nvPr>
        </p:nvSpPr>
        <p:spPr>
          <a:xfrm>
            <a:off x="4256839"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2" name="Picture Placeholder 7"/>
          <p:cNvSpPr>
            <a:spLocks noGrp="1"/>
          </p:cNvSpPr>
          <p:nvPr>
            <p:ph type="pic" sz="quarter" idx="18"/>
          </p:nvPr>
        </p:nvSpPr>
        <p:spPr>
          <a:xfrm>
            <a:off x="6650905"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3" name="Picture Placeholder 7"/>
          <p:cNvSpPr>
            <a:spLocks noGrp="1"/>
          </p:cNvSpPr>
          <p:nvPr>
            <p:ph type="pic" sz="quarter" idx="19"/>
          </p:nvPr>
        </p:nvSpPr>
        <p:spPr>
          <a:xfrm>
            <a:off x="9044971"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4" name="Picture Placeholder 7"/>
          <p:cNvSpPr>
            <a:spLocks noGrp="1"/>
          </p:cNvSpPr>
          <p:nvPr>
            <p:ph type="pic" sz="quarter" idx="20"/>
          </p:nvPr>
        </p:nvSpPr>
        <p:spPr>
          <a:xfrm>
            <a:off x="9044971" y="1828825"/>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5" name="Picture Placeholder 7"/>
          <p:cNvSpPr>
            <a:spLocks noGrp="1"/>
          </p:cNvSpPr>
          <p:nvPr>
            <p:ph type="pic" sz="quarter" idx="21"/>
          </p:nvPr>
        </p:nvSpPr>
        <p:spPr>
          <a:xfrm>
            <a:off x="1862773" y="5016298"/>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6" name="Picture Placeholder 7"/>
          <p:cNvSpPr>
            <a:spLocks noGrp="1"/>
          </p:cNvSpPr>
          <p:nvPr>
            <p:ph type="pic" sz="quarter" idx="22"/>
          </p:nvPr>
        </p:nvSpPr>
        <p:spPr>
          <a:xfrm>
            <a:off x="4256839" y="5016297"/>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7" name="Picture Placeholder 7"/>
          <p:cNvSpPr>
            <a:spLocks noGrp="1"/>
          </p:cNvSpPr>
          <p:nvPr>
            <p:ph type="pic" sz="quarter" idx="23"/>
          </p:nvPr>
        </p:nvSpPr>
        <p:spPr>
          <a:xfrm>
            <a:off x="6650905" y="5016297"/>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8" name="Picture Placeholder 7"/>
          <p:cNvSpPr>
            <a:spLocks noGrp="1"/>
          </p:cNvSpPr>
          <p:nvPr>
            <p:ph type="pic" sz="quarter" idx="24"/>
          </p:nvPr>
        </p:nvSpPr>
        <p:spPr>
          <a:xfrm>
            <a:off x="1862773" y="661003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19" name="Picture Placeholder 7"/>
          <p:cNvSpPr>
            <a:spLocks noGrp="1"/>
          </p:cNvSpPr>
          <p:nvPr>
            <p:ph type="pic" sz="quarter" idx="25"/>
          </p:nvPr>
        </p:nvSpPr>
        <p:spPr>
          <a:xfrm>
            <a:off x="4256839"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0" name="Picture Placeholder 7"/>
          <p:cNvSpPr>
            <a:spLocks noGrp="1"/>
          </p:cNvSpPr>
          <p:nvPr>
            <p:ph type="pic" sz="quarter" idx="26"/>
          </p:nvPr>
        </p:nvSpPr>
        <p:spPr>
          <a:xfrm>
            <a:off x="6650905"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1" name="Picture Placeholder 7"/>
          <p:cNvSpPr>
            <a:spLocks noGrp="1"/>
          </p:cNvSpPr>
          <p:nvPr>
            <p:ph type="pic" sz="quarter" idx="27"/>
          </p:nvPr>
        </p:nvSpPr>
        <p:spPr>
          <a:xfrm>
            <a:off x="9044971"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2" name="Picture Placeholder 7"/>
          <p:cNvSpPr>
            <a:spLocks noGrp="1"/>
          </p:cNvSpPr>
          <p:nvPr>
            <p:ph type="pic" sz="quarter" idx="28"/>
          </p:nvPr>
        </p:nvSpPr>
        <p:spPr>
          <a:xfrm>
            <a:off x="9044971" y="5016294"/>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3" name="Picture Placeholder 7"/>
          <p:cNvSpPr>
            <a:spLocks noGrp="1"/>
          </p:cNvSpPr>
          <p:nvPr>
            <p:ph type="pic" sz="quarter" idx="29"/>
          </p:nvPr>
        </p:nvSpPr>
        <p:spPr>
          <a:xfrm>
            <a:off x="11439037" y="1828828"/>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4" name="Picture Placeholder 7"/>
          <p:cNvSpPr>
            <a:spLocks noGrp="1"/>
          </p:cNvSpPr>
          <p:nvPr>
            <p:ph type="pic" sz="quarter" idx="30"/>
          </p:nvPr>
        </p:nvSpPr>
        <p:spPr>
          <a:xfrm>
            <a:off x="11439037"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5" name="Picture Placeholder 7"/>
          <p:cNvSpPr>
            <a:spLocks noGrp="1"/>
          </p:cNvSpPr>
          <p:nvPr>
            <p:ph type="pic" sz="quarter" idx="31"/>
          </p:nvPr>
        </p:nvSpPr>
        <p:spPr>
          <a:xfrm>
            <a:off x="13833103" y="3422561"/>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6" name="Picture Placeholder 7"/>
          <p:cNvSpPr>
            <a:spLocks noGrp="1"/>
          </p:cNvSpPr>
          <p:nvPr>
            <p:ph type="pic" sz="quarter" idx="32"/>
          </p:nvPr>
        </p:nvSpPr>
        <p:spPr>
          <a:xfrm>
            <a:off x="13833103" y="1828825"/>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7" name="Picture Placeholder 7"/>
          <p:cNvSpPr>
            <a:spLocks noGrp="1"/>
          </p:cNvSpPr>
          <p:nvPr>
            <p:ph type="pic" sz="quarter" idx="33"/>
          </p:nvPr>
        </p:nvSpPr>
        <p:spPr>
          <a:xfrm>
            <a:off x="11439037" y="5016297"/>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8" name="Picture Placeholder 7"/>
          <p:cNvSpPr>
            <a:spLocks noGrp="1"/>
          </p:cNvSpPr>
          <p:nvPr>
            <p:ph type="pic" sz="quarter" idx="34"/>
          </p:nvPr>
        </p:nvSpPr>
        <p:spPr>
          <a:xfrm>
            <a:off x="11439037"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29" name="Picture Placeholder 7"/>
          <p:cNvSpPr>
            <a:spLocks noGrp="1"/>
          </p:cNvSpPr>
          <p:nvPr>
            <p:ph type="pic" sz="quarter" idx="35"/>
          </p:nvPr>
        </p:nvSpPr>
        <p:spPr>
          <a:xfrm>
            <a:off x="13833103" y="6610030"/>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
        <p:nvSpPr>
          <p:cNvPr id="30" name="Picture Placeholder 7"/>
          <p:cNvSpPr>
            <a:spLocks noGrp="1"/>
          </p:cNvSpPr>
          <p:nvPr>
            <p:ph type="pic" sz="quarter" idx="36"/>
          </p:nvPr>
        </p:nvSpPr>
        <p:spPr>
          <a:xfrm>
            <a:off x="13833103" y="5016294"/>
            <a:ext cx="1232566" cy="1232566"/>
          </a:xfrm>
          <a:prstGeom prst="rect">
            <a:avLst/>
          </a:prstGeom>
          <a:solidFill>
            <a:schemeClr val="tx2">
              <a:lumMod val="90000"/>
              <a:lumOff val="10000"/>
            </a:schemeClr>
          </a:solidFill>
        </p:spPr>
        <p:txBody>
          <a:bodyPr>
            <a:normAutofit/>
          </a:bodyPr>
          <a:lstStyle>
            <a:lvl1pPr marL="0" indent="0">
              <a:buNone/>
              <a:defRPr sz="800"/>
            </a:lvl1pPr>
          </a:lstStyle>
          <a:p>
            <a:endParaRPr lang="en-US"/>
          </a:p>
        </p:txBody>
      </p:sp>
    </p:spTree>
    <p:extLst>
      <p:ext uri="{BB962C8B-B14F-4D97-AF65-F5344CB8AC3E}">
        <p14:creationId xmlns:p14="http://schemas.microsoft.com/office/powerpoint/2010/main" val="123830051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Place Holder #29">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383030" y="10170161"/>
            <a:ext cx="4526280" cy="584200"/>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5"/>
          <p:cNvSpPr>
            <a:spLocks noGrp="1"/>
          </p:cNvSpPr>
          <p:nvPr>
            <p:ph type="pic" sz="quarter" idx="13"/>
          </p:nvPr>
        </p:nvSpPr>
        <p:spPr>
          <a:xfrm>
            <a:off x="0" y="0"/>
            <a:ext cx="6400800" cy="10972800"/>
          </a:xfrm>
          <a:prstGeom prst="rect">
            <a:avLst/>
          </a:prstGeom>
          <a:solidFill>
            <a:schemeClr val="tx2">
              <a:lumMod val="90000"/>
              <a:lumOff val="10000"/>
            </a:schemeClr>
          </a:solidFill>
        </p:spPr>
      </p:sp>
      <p:sp>
        <p:nvSpPr>
          <p:cNvPr id="6" name="Picture Placeholder 6"/>
          <p:cNvSpPr>
            <a:spLocks noGrp="1"/>
          </p:cNvSpPr>
          <p:nvPr>
            <p:ph type="pic" sz="quarter" idx="14"/>
          </p:nvPr>
        </p:nvSpPr>
        <p:spPr>
          <a:xfrm>
            <a:off x="6400800" y="18288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083163453"/>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Place Holder #30">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1"/>
          <p:cNvSpPr>
            <a:spLocks noGrp="1"/>
          </p:cNvSpPr>
          <p:nvPr>
            <p:ph type="pic" sz="quarter" idx="13"/>
          </p:nvPr>
        </p:nvSpPr>
        <p:spPr>
          <a:xfrm>
            <a:off x="1828800" y="1812897"/>
            <a:ext cx="8229600" cy="7331103"/>
          </a:xfrm>
          <a:prstGeom prst="rect">
            <a:avLst/>
          </a:prstGeom>
          <a:solidFill>
            <a:schemeClr val="tx2">
              <a:lumMod val="90000"/>
              <a:lumOff val="10000"/>
            </a:schemeClr>
          </a:solidFill>
        </p:spPr>
      </p:sp>
    </p:spTree>
    <p:extLst>
      <p:ext uri="{BB962C8B-B14F-4D97-AF65-F5344CB8AC3E}">
        <p14:creationId xmlns:p14="http://schemas.microsoft.com/office/powerpoint/2010/main" val="118572479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Place Holder #31">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www.websitename.com</a:t>
            </a:r>
            <a:endParaRPr lang="en-US"/>
          </a:p>
        </p:txBody>
      </p:sp>
      <p:sp>
        <p:nvSpPr>
          <p:cNvPr id="4" name="Slide Number Placeholder 3"/>
          <p:cNvSpPr>
            <a:spLocks noGrp="1"/>
          </p:cNvSpPr>
          <p:nvPr>
            <p:ph type="sldNum" sz="quarter" idx="12"/>
          </p:nvPr>
        </p:nvSpPr>
        <p:spPr/>
        <p:txBody>
          <a:bodyPr/>
          <a:lstStyle/>
          <a:p>
            <a:fld id="{72C24A95-05C1-4CD5-A1C1-BD3EB71AABA9}" type="slidenum">
              <a:rPr lang="en-US" smtClean="0"/>
              <a:t>‹#›</a:t>
            </a:fld>
            <a:endParaRPr lang="en-US"/>
          </a:p>
        </p:txBody>
      </p:sp>
      <p:sp>
        <p:nvSpPr>
          <p:cNvPr id="5" name="Picture Placeholder 45"/>
          <p:cNvSpPr>
            <a:spLocks noGrp="1"/>
          </p:cNvSpPr>
          <p:nvPr>
            <p:ph type="pic" sz="quarter" idx="13"/>
          </p:nvPr>
        </p:nvSpPr>
        <p:spPr>
          <a:xfrm>
            <a:off x="2419002" y="3591129"/>
            <a:ext cx="2743200" cy="2743200"/>
          </a:xfrm>
          <a:prstGeom prst="ellipse">
            <a:avLst/>
          </a:prstGeom>
          <a:solidFill>
            <a:schemeClr val="tx2">
              <a:lumMod val="90000"/>
              <a:lumOff val="10000"/>
            </a:schemeClr>
          </a:solidFill>
          <a:ln w="76200">
            <a:solidFill>
              <a:schemeClr val="accent1"/>
            </a:solidFill>
          </a:ln>
        </p:spPr>
      </p:sp>
      <p:sp>
        <p:nvSpPr>
          <p:cNvPr id="6" name="Picture Placeholder 46"/>
          <p:cNvSpPr>
            <a:spLocks noGrp="1"/>
          </p:cNvSpPr>
          <p:nvPr>
            <p:ph type="pic" sz="quarter" idx="14"/>
          </p:nvPr>
        </p:nvSpPr>
        <p:spPr>
          <a:xfrm>
            <a:off x="6597533" y="3591129"/>
            <a:ext cx="2743200" cy="2743200"/>
          </a:xfrm>
          <a:prstGeom prst="ellipse">
            <a:avLst/>
          </a:prstGeom>
          <a:solidFill>
            <a:schemeClr val="tx2">
              <a:lumMod val="90000"/>
              <a:lumOff val="10000"/>
            </a:schemeClr>
          </a:solidFill>
          <a:ln w="76200">
            <a:solidFill>
              <a:schemeClr val="accent2"/>
            </a:solidFill>
          </a:ln>
        </p:spPr>
      </p:sp>
      <p:sp>
        <p:nvSpPr>
          <p:cNvPr id="7" name="Picture Placeholder 47"/>
          <p:cNvSpPr>
            <a:spLocks noGrp="1"/>
          </p:cNvSpPr>
          <p:nvPr>
            <p:ph type="pic" sz="quarter" idx="15"/>
          </p:nvPr>
        </p:nvSpPr>
        <p:spPr>
          <a:xfrm>
            <a:off x="10776064" y="3591129"/>
            <a:ext cx="2743200" cy="2743200"/>
          </a:xfrm>
          <a:prstGeom prst="ellipse">
            <a:avLst/>
          </a:prstGeom>
          <a:solidFill>
            <a:schemeClr val="tx2">
              <a:lumMod val="90000"/>
              <a:lumOff val="10000"/>
            </a:schemeClr>
          </a:solidFill>
          <a:ln w="76200">
            <a:solidFill>
              <a:schemeClr val="accent3"/>
            </a:solidFill>
          </a:ln>
        </p:spPr>
      </p:sp>
      <p:sp>
        <p:nvSpPr>
          <p:cNvPr id="8" name="Picture Placeholder 52"/>
          <p:cNvSpPr>
            <a:spLocks noGrp="1"/>
          </p:cNvSpPr>
          <p:nvPr>
            <p:ph type="pic" sz="quarter" idx="20"/>
          </p:nvPr>
        </p:nvSpPr>
        <p:spPr>
          <a:xfrm>
            <a:off x="14954595" y="3591129"/>
            <a:ext cx="2743200" cy="2743200"/>
          </a:xfrm>
          <a:prstGeom prst="ellipse">
            <a:avLst/>
          </a:prstGeom>
          <a:solidFill>
            <a:schemeClr val="tx2">
              <a:lumMod val="90000"/>
              <a:lumOff val="10000"/>
            </a:schemeClr>
          </a:solidFill>
          <a:ln w="76200">
            <a:solidFill>
              <a:schemeClr val="accent4"/>
            </a:solidFill>
          </a:ln>
        </p:spPr>
      </p:sp>
    </p:spTree>
    <p:extLst>
      <p:ext uri="{BB962C8B-B14F-4D97-AF65-F5344CB8AC3E}">
        <p14:creationId xmlns:p14="http://schemas.microsoft.com/office/powerpoint/2010/main" val="141840415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Place Holder #32">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6"/>
          <p:cNvSpPr>
            <a:spLocks noGrp="1"/>
          </p:cNvSpPr>
          <p:nvPr>
            <p:ph type="pic" sz="quarter" idx="13"/>
          </p:nvPr>
        </p:nvSpPr>
        <p:spPr>
          <a:xfrm>
            <a:off x="2610197" y="2227811"/>
            <a:ext cx="8478982" cy="6350924"/>
          </a:xfrm>
          <a:prstGeom prst="rect">
            <a:avLst/>
          </a:prstGeom>
          <a:solidFill>
            <a:schemeClr val="tx2">
              <a:lumMod val="90000"/>
              <a:lumOff val="10000"/>
            </a:schemeClr>
          </a:solidFill>
        </p:spPr>
      </p:sp>
    </p:spTree>
    <p:extLst>
      <p:ext uri="{BB962C8B-B14F-4D97-AF65-F5344CB8AC3E}">
        <p14:creationId xmlns:p14="http://schemas.microsoft.com/office/powerpoint/2010/main" val="215054103"/>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Place Holder #33">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3"/>
          <p:cNvSpPr>
            <a:spLocks noGrp="1"/>
          </p:cNvSpPr>
          <p:nvPr>
            <p:ph type="pic" sz="quarter" idx="13"/>
          </p:nvPr>
        </p:nvSpPr>
        <p:spPr>
          <a:xfrm>
            <a:off x="2104204" y="2394091"/>
            <a:ext cx="4736211" cy="6292709"/>
          </a:xfrm>
          <a:prstGeom prst="rect">
            <a:avLst/>
          </a:prstGeom>
          <a:solidFill>
            <a:schemeClr val="tx2">
              <a:lumMod val="90000"/>
              <a:lumOff val="10000"/>
            </a:schemeClr>
          </a:solidFill>
        </p:spPr>
      </p:sp>
      <p:sp>
        <p:nvSpPr>
          <p:cNvPr id="9" name="Picture Placeholder 4"/>
          <p:cNvSpPr>
            <a:spLocks noGrp="1"/>
          </p:cNvSpPr>
          <p:nvPr>
            <p:ph type="pic" sz="quarter" idx="14"/>
          </p:nvPr>
        </p:nvSpPr>
        <p:spPr>
          <a:xfrm>
            <a:off x="5153892" y="2394091"/>
            <a:ext cx="4688377" cy="6217894"/>
          </a:xfrm>
          <a:prstGeom prst="rect">
            <a:avLst/>
          </a:prstGeom>
          <a:solidFill>
            <a:schemeClr val="tx2">
              <a:lumMod val="75000"/>
              <a:lumOff val="25000"/>
            </a:schemeClr>
          </a:solidFill>
        </p:spPr>
      </p:sp>
    </p:spTree>
    <p:extLst>
      <p:ext uri="{BB962C8B-B14F-4D97-AF65-F5344CB8AC3E}">
        <p14:creationId xmlns:p14="http://schemas.microsoft.com/office/powerpoint/2010/main" val="201673182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Place Holder #34">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4"/>
          <p:cNvSpPr>
            <a:spLocks noGrp="1"/>
          </p:cNvSpPr>
          <p:nvPr>
            <p:ph type="pic" sz="quarter" idx="14"/>
          </p:nvPr>
        </p:nvSpPr>
        <p:spPr>
          <a:xfrm>
            <a:off x="13599620" y="3125585"/>
            <a:ext cx="4572000" cy="2692630"/>
          </a:xfrm>
          <a:prstGeom prst="rect">
            <a:avLst/>
          </a:prstGeom>
          <a:solidFill>
            <a:schemeClr val="tx2">
              <a:lumMod val="75000"/>
              <a:lumOff val="25000"/>
            </a:schemeClr>
          </a:solidFill>
        </p:spPr>
      </p:sp>
      <p:sp>
        <p:nvSpPr>
          <p:cNvPr id="9" name="Picture Placeholder 3"/>
          <p:cNvSpPr>
            <a:spLocks noGrp="1"/>
          </p:cNvSpPr>
          <p:nvPr>
            <p:ph type="pic" sz="quarter" idx="13"/>
          </p:nvPr>
        </p:nvSpPr>
        <p:spPr>
          <a:xfrm>
            <a:off x="8129845" y="2668398"/>
            <a:ext cx="6101542" cy="3782278"/>
          </a:xfrm>
          <a:prstGeom prst="rect">
            <a:avLst/>
          </a:prstGeom>
          <a:solidFill>
            <a:schemeClr val="tx2">
              <a:lumMod val="90000"/>
              <a:lumOff val="10000"/>
            </a:schemeClr>
          </a:solidFill>
        </p:spPr>
      </p:sp>
    </p:spTree>
    <p:extLst>
      <p:ext uri="{BB962C8B-B14F-4D97-AF65-F5344CB8AC3E}">
        <p14:creationId xmlns:p14="http://schemas.microsoft.com/office/powerpoint/2010/main" val="25630488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Place Holder #35">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2"/>
          <p:cNvSpPr>
            <a:spLocks noGrp="1"/>
          </p:cNvSpPr>
          <p:nvPr>
            <p:ph type="pic" sz="quarter" idx="13"/>
          </p:nvPr>
        </p:nvSpPr>
        <p:spPr>
          <a:xfrm>
            <a:off x="-1086928" y="2161965"/>
            <a:ext cx="9799607" cy="6205658"/>
          </a:xfrm>
          <a:prstGeom prst="rect">
            <a:avLst/>
          </a:prstGeom>
          <a:solidFill>
            <a:schemeClr val="tx2">
              <a:lumMod val="90000"/>
              <a:lumOff val="10000"/>
            </a:schemeClr>
          </a:solidFill>
        </p:spPr>
      </p:sp>
    </p:spTree>
    <p:extLst>
      <p:ext uri="{BB962C8B-B14F-4D97-AF65-F5344CB8AC3E}">
        <p14:creationId xmlns:p14="http://schemas.microsoft.com/office/powerpoint/2010/main" val="272410776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Place Holder #36">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3"/>
          <p:cNvSpPr>
            <a:spLocks noGrp="1"/>
          </p:cNvSpPr>
          <p:nvPr>
            <p:ph type="pic" sz="quarter" idx="13"/>
          </p:nvPr>
        </p:nvSpPr>
        <p:spPr>
          <a:xfrm>
            <a:off x="12107502" y="1980735"/>
            <a:ext cx="5318162" cy="3437324"/>
          </a:xfrm>
          <a:prstGeom prst="rect">
            <a:avLst/>
          </a:prstGeom>
          <a:solidFill>
            <a:schemeClr val="tx2">
              <a:lumMod val="90000"/>
              <a:lumOff val="10000"/>
            </a:schemeClr>
          </a:solidFill>
        </p:spPr>
      </p:sp>
      <p:sp>
        <p:nvSpPr>
          <p:cNvPr id="9" name="Picture Placeholder 5"/>
          <p:cNvSpPr>
            <a:spLocks noGrp="1"/>
          </p:cNvSpPr>
          <p:nvPr>
            <p:ph type="pic" sz="quarter" idx="15"/>
          </p:nvPr>
        </p:nvSpPr>
        <p:spPr>
          <a:xfrm>
            <a:off x="9176469" y="4033222"/>
            <a:ext cx="7085709" cy="4469562"/>
          </a:xfrm>
          <a:prstGeom prst="rect">
            <a:avLst/>
          </a:prstGeom>
          <a:solidFill>
            <a:schemeClr val="tx2">
              <a:lumMod val="75000"/>
              <a:lumOff val="25000"/>
            </a:schemeClr>
          </a:solidFill>
        </p:spPr>
      </p:sp>
    </p:spTree>
    <p:extLst>
      <p:ext uri="{BB962C8B-B14F-4D97-AF65-F5344CB8AC3E}">
        <p14:creationId xmlns:p14="http://schemas.microsoft.com/office/powerpoint/2010/main" val="162586335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Place Holder #37">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4"/>
          <p:cNvSpPr>
            <a:spLocks noGrp="1"/>
          </p:cNvSpPr>
          <p:nvPr>
            <p:ph type="pic" sz="quarter" idx="13"/>
          </p:nvPr>
        </p:nvSpPr>
        <p:spPr>
          <a:xfrm>
            <a:off x="11887199" y="1828801"/>
            <a:ext cx="6400801" cy="7315200"/>
          </a:xfrm>
          <a:prstGeom prst="rect">
            <a:avLst/>
          </a:prstGeom>
          <a:solidFill>
            <a:schemeClr val="tx2">
              <a:lumMod val="90000"/>
              <a:lumOff val="10000"/>
            </a:schemeClr>
          </a:solidFill>
        </p:spPr>
      </p:sp>
    </p:spTree>
    <p:extLst>
      <p:ext uri="{BB962C8B-B14F-4D97-AF65-F5344CB8AC3E}">
        <p14:creationId xmlns:p14="http://schemas.microsoft.com/office/powerpoint/2010/main" val="43272321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Place Holder #38">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
          <p:cNvSpPr>
            <a:spLocks noGrp="1"/>
          </p:cNvSpPr>
          <p:nvPr>
            <p:ph type="pic" sz="quarter" idx="13"/>
          </p:nvPr>
        </p:nvSpPr>
        <p:spPr>
          <a:xfrm>
            <a:off x="0" y="0"/>
            <a:ext cx="201168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1329958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Place Holder #1">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8"/>
          <p:cNvSpPr>
            <a:spLocks noGrp="1"/>
          </p:cNvSpPr>
          <p:nvPr>
            <p:ph type="pic" sz="quarter" idx="13"/>
          </p:nvPr>
        </p:nvSpPr>
        <p:spPr>
          <a:xfrm>
            <a:off x="1828798" y="1828800"/>
            <a:ext cx="8138160" cy="3566160"/>
          </a:xfrm>
          <a:prstGeom prst="rect">
            <a:avLst/>
          </a:prstGeom>
          <a:solidFill>
            <a:schemeClr val="tx2">
              <a:lumMod val="90000"/>
              <a:lumOff val="10000"/>
            </a:schemeClr>
          </a:solidFill>
        </p:spPr>
      </p:sp>
      <p:sp>
        <p:nvSpPr>
          <p:cNvPr id="9" name="Picture Placeholder 9"/>
          <p:cNvSpPr>
            <a:spLocks noGrp="1"/>
          </p:cNvSpPr>
          <p:nvPr>
            <p:ph type="pic" sz="quarter" idx="14"/>
          </p:nvPr>
        </p:nvSpPr>
        <p:spPr>
          <a:xfrm>
            <a:off x="10149840" y="1828800"/>
            <a:ext cx="8138160" cy="7315200"/>
          </a:xfrm>
          <a:prstGeom prst="rect">
            <a:avLst/>
          </a:prstGeom>
          <a:solidFill>
            <a:schemeClr val="tx2">
              <a:lumMod val="90000"/>
              <a:lumOff val="10000"/>
            </a:schemeClr>
          </a:solidFill>
        </p:spPr>
      </p:sp>
      <p:sp>
        <p:nvSpPr>
          <p:cNvPr id="10" name="Picture Placeholder 11"/>
          <p:cNvSpPr>
            <a:spLocks noGrp="1"/>
          </p:cNvSpPr>
          <p:nvPr>
            <p:ph type="pic" sz="quarter" idx="16"/>
          </p:nvPr>
        </p:nvSpPr>
        <p:spPr>
          <a:xfrm>
            <a:off x="1828798" y="5577840"/>
            <a:ext cx="3977640" cy="3566160"/>
          </a:xfrm>
          <a:prstGeom prst="rect">
            <a:avLst/>
          </a:prstGeom>
          <a:solidFill>
            <a:schemeClr val="tx2">
              <a:lumMod val="90000"/>
              <a:lumOff val="10000"/>
            </a:schemeClr>
          </a:solidFill>
        </p:spPr>
      </p:sp>
      <p:sp>
        <p:nvSpPr>
          <p:cNvPr id="11" name="Picture Placeholder 12"/>
          <p:cNvSpPr>
            <a:spLocks noGrp="1"/>
          </p:cNvSpPr>
          <p:nvPr>
            <p:ph type="pic" sz="quarter" idx="17"/>
          </p:nvPr>
        </p:nvSpPr>
        <p:spPr>
          <a:xfrm>
            <a:off x="5989318" y="5577840"/>
            <a:ext cx="3977640" cy="3566160"/>
          </a:xfrm>
          <a:prstGeom prst="rect">
            <a:avLst/>
          </a:prstGeom>
          <a:solidFill>
            <a:schemeClr val="tx2">
              <a:lumMod val="90000"/>
              <a:lumOff val="10000"/>
            </a:schemeClr>
          </a:solidFill>
        </p:spPr>
      </p:sp>
    </p:spTree>
    <p:extLst>
      <p:ext uri="{BB962C8B-B14F-4D97-AF65-F5344CB8AC3E}">
        <p14:creationId xmlns:p14="http://schemas.microsoft.com/office/powerpoint/2010/main" val="243961011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Place Holder #39">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
        <p:nvSpPr>
          <p:cNvPr id="7" name="Picture Placeholder 9"/>
          <p:cNvSpPr>
            <a:spLocks noGrp="1"/>
          </p:cNvSpPr>
          <p:nvPr>
            <p:ph type="pic" sz="quarter" idx="13"/>
          </p:nvPr>
        </p:nvSpPr>
        <p:spPr>
          <a:xfrm>
            <a:off x="0" y="0"/>
            <a:ext cx="20116800" cy="5486400"/>
          </a:xfrm>
          <a:prstGeom prst="rect">
            <a:avLst/>
          </a:prstGeom>
          <a:solidFill>
            <a:schemeClr val="tx2">
              <a:lumMod val="90000"/>
              <a:lumOff val="10000"/>
            </a:schemeClr>
          </a:solidFill>
        </p:spPr>
      </p:sp>
    </p:spTree>
    <p:extLst>
      <p:ext uri="{BB962C8B-B14F-4D97-AF65-F5344CB8AC3E}">
        <p14:creationId xmlns:p14="http://schemas.microsoft.com/office/powerpoint/2010/main" val="1352899873"/>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 Images">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383030" y="10170161"/>
            <a:ext cx="4526280" cy="584200"/>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smtClean="0"/>
              <a:t>www.websitename.com</a:t>
            </a:r>
            <a:endParaRPr lang="en-US"/>
          </a:p>
        </p:txBody>
      </p:sp>
      <p:sp>
        <p:nvSpPr>
          <p:cNvPr id="6" name="Slide Number Placeholder 5"/>
          <p:cNvSpPr>
            <a:spLocks noGrp="1"/>
          </p:cNvSpPr>
          <p:nvPr>
            <p:ph type="sldNum" sz="quarter" idx="12"/>
          </p:nvPr>
        </p:nvSpPr>
        <p:spPr/>
        <p:txBody>
          <a:bodyPr/>
          <a:lstStyle/>
          <a:p>
            <a:fld id="{72C24A95-05C1-4CD5-A1C1-BD3EB71AABA9}" type="slidenum">
              <a:rPr lang="en-US" smtClean="0"/>
              <a:t>‹#›</a:t>
            </a:fld>
            <a:endParaRPr lang="en-US"/>
          </a:p>
        </p:txBody>
      </p:sp>
      <p:sp>
        <p:nvSpPr>
          <p:cNvPr id="7" name="Picture Placeholder 1"/>
          <p:cNvSpPr>
            <a:spLocks noGrp="1"/>
          </p:cNvSpPr>
          <p:nvPr>
            <p:ph type="pic" sz="quarter" idx="13"/>
          </p:nvPr>
        </p:nvSpPr>
        <p:spPr>
          <a:xfrm>
            <a:off x="0" y="0"/>
            <a:ext cx="20116800" cy="10972800"/>
          </a:xfrm>
          <a:prstGeom prst="rect">
            <a:avLst/>
          </a:prstGeom>
          <a:solidFill>
            <a:schemeClr val="tx2">
              <a:lumMod val="90000"/>
              <a:lumOff val="10000"/>
            </a:schemeClr>
          </a:solidFill>
        </p:spPr>
      </p:sp>
    </p:spTree>
    <p:extLst>
      <p:ext uri="{BB962C8B-B14F-4D97-AF65-F5344CB8AC3E}">
        <p14:creationId xmlns:p14="http://schemas.microsoft.com/office/powerpoint/2010/main" val="13696254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Place Holder #2">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10" name="Rectangle 9"/>
          <p:cNvSpPr/>
          <p:nvPr userDrawn="1"/>
        </p:nvSpPr>
        <p:spPr>
          <a:xfrm>
            <a:off x="10972800" y="1828800"/>
            <a:ext cx="9144000" cy="7315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8"/>
          <p:cNvSpPr>
            <a:spLocks noGrp="1"/>
          </p:cNvSpPr>
          <p:nvPr>
            <p:ph type="pic" sz="quarter" idx="13"/>
          </p:nvPr>
        </p:nvSpPr>
        <p:spPr>
          <a:xfrm>
            <a:off x="0" y="1828800"/>
            <a:ext cx="3657600" cy="3657600"/>
          </a:xfrm>
          <a:prstGeom prst="rect">
            <a:avLst/>
          </a:prstGeom>
          <a:solidFill>
            <a:schemeClr val="tx2">
              <a:lumMod val="90000"/>
              <a:lumOff val="10000"/>
            </a:schemeClr>
          </a:solidFill>
        </p:spPr>
      </p:sp>
      <p:sp>
        <p:nvSpPr>
          <p:cNvPr id="12" name="Picture Placeholder 9"/>
          <p:cNvSpPr>
            <a:spLocks noGrp="1"/>
          </p:cNvSpPr>
          <p:nvPr>
            <p:ph type="pic" sz="quarter" idx="14"/>
          </p:nvPr>
        </p:nvSpPr>
        <p:spPr>
          <a:xfrm>
            <a:off x="7315200" y="1828800"/>
            <a:ext cx="3657600" cy="3657600"/>
          </a:xfrm>
          <a:prstGeom prst="rect">
            <a:avLst/>
          </a:prstGeom>
          <a:solidFill>
            <a:schemeClr val="tx2">
              <a:lumMod val="90000"/>
              <a:lumOff val="10000"/>
            </a:schemeClr>
          </a:solidFill>
        </p:spPr>
      </p:sp>
      <p:sp>
        <p:nvSpPr>
          <p:cNvPr id="13" name="Picture Placeholder 10"/>
          <p:cNvSpPr>
            <a:spLocks noGrp="1"/>
          </p:cNvSpPr>
          <p:nvPr>
            <p:ph type="pic" sz="quarter" idx="15"/>
          </p:nvPr>
        </p:nvSpPr>
        <p:spPr>
          <a:xfrm>
            <a:off x="3657600" y="1828800"/>
            <a:ext cx="3657600" cy="3657600"/>
          </a:xfrm>
          <a:prstGeom prst="rect">
            <a:avLst/>
          </a:prstGeom>
          <a:solidFill>
            <a:schemeClr val="tx2">
              <a:lumMod val="90000"/>
              <a:lumOff val="10000"/>
            </a:schemeClr>
          </a:solidFill>
        </p:spPr>
      </p:sp>
      <p:sp>
        <p:nvSpPr>
          <p:cNvPr id="14" name="Picture Placeholder 11"/>
          <p:cNvSpPr>
            <a:spLocks noGrp="1"/>
          </p:cNvSpPr>
          <p:nvPr>
            <p:ph type="pic" sz="quarter" idx="16"/>
          </p:nvPr>
        </p:nvSpPr>
        <p:spPr>
          <a:xfrm>
            <a:off x="0" y="5486400"/>
            <a:ext cx="3657600" cy="3657600"/>
          </a:xfrm>
          <a:prstGeom prst="rect">
            <a:avLst/>
          </a:prstGeom>
          <a:solidFill>
            <a:schemeClr val="tx2">
              <a:lumMod val="90000"/>
              <a:lumOff val="10000"/>
            </a:schemeClr>
          </a:solidFill>
        </p:spPr>
      </p:sp>
      <p:sp>
        <p:nvSpPr>
          <p:cNvPr id="15" name="Picture Placeholder 12"/>
          <p:cNvSpPr>
            <a:spLocks noGrp="1"/>
          </p:cNvSpPr>
          <p:nvPr>
            <p:ph type="pic" sz="quarter" idx="17"/>
          </p:nvPr>
        </p:nvSpPr>
        <p:spPr>
          <a:xfrm>
            <a:off x="7315200" y="5486400"/>
            <a:ext cx="3657600" cy="3657600"/>
          </a:xfrm>
          <a:prstGeom prst="rect">
            <a:avLst/>
          </a:prstGeom>
          <a:solidFill>
            <a:schemeClr val="tx2">
              <a:lumMod val="90000"/>
              <a:lumOff val="10000"/>
            </a:schemeClr>
          </a:solidFill>
        </p:spPr>
      </p:sp>
      <p:sp>
        <p:nvSpPr>
          <p:cNvPr id="16" name="Picture Placeholder 13"/>
          <p:cNvSpPr>
            <a:spLocks noGrp="1"/>
          </p:cNvSpPr>
          <p:nvPr>
            <p:ph type="pic" sz="quarter" idx="18"/>
          </p:nvPr>
        </p:nvSpPr>
        <p:spPr>
          <a:xfrm>
            <a:off x="3657600" y="5486400"/>
            <a:ext cx="3657600" cy="3657600"/>
          </a:xfrm>
          <a:prstGeom prst="rect">
            <a:avLst/>
          </a:prstGeom>
          <a:solidFill>
            <a:schemeClr val="tx2">
              <a:lumMod val="90000"/>
              <a:lumOff val="10000"/>
            </a:schemeClr>
          </a:solidFill>
        </p:spPr>
      </p:sp>
    </p:spTree>
    <p:extLst>
      <p:ext uri="{BB962C8B-B14F-4D97-AF65-F5344CB8AC3E}">
        <p14:creationId xmlns:p14="http://schemas.microsoft.com/office/powerpoint/2010/main" val="202543806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Place Holder #3">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383030" y="10170161"/>
            <a:ext cx="4526280" cy="584200"/>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8" name="Picture Placeholder 11"/>
          <p:cNvSpPr>
            <a:spLocks noGrp="1"/>
          </p:cNvSpPr>
          <p:nvPr>
            <p:ph type="pic" sz="quarter" idx="13"/>
          </p:nvPr>
        </p:nvSpPr>
        <p:spPr>
          <a:xfrm>
            <a:off x="0" y="5486400"/>
            <a:ext cx="4983480" cy="5486400"/>
          </a:xfrm>
          <a:prstGeom prst="rect">
            <a:avLst/>
          </a:prstGeom>
          <a:solidFill>
            <a:schemeClr val="tx2">
              <a:lumMod val="90000"/>
              <a:lumOff val="10000"/>
            </a:schemeClr>
          </a:solidFill>
        </p:spPr>
      </p:sp>
      <p:sp>
        <p:nvSpPr>
          <p:cNvPr id="9" name="Picture Placeholder 12"/>
          <p:cNvSpPr>
            <a:spLocks noGrp="1"/>
          </p:cNvSpPr>
          <p:nvPr>
            <p:ph type="pic" sz="quarter" idx="14"/>
          </p:nvPr>
        </p:nvSpPr>
        <p:spPr>
          <a:xfrm>
            <a:off x="5044440" y="5486400"/>
            <a:ext cx="4983480" cy="5486400"/>
          </a:xfrm>
          <a:prstGeom prst="rect">
            <a:avLst/>
          </a:prstGeom>
          <a:solidFill>
            <a:schemeClr val="tx2">
              <a:lumMod val="90000"/>
              <a:lumOff val="10000"/>
            </a:schemeClr>
          </a:solidFill>
        </p:spPr>
      </p:sp>
      <p:sp>
        <p:nvSpPr>
          <p:cNvPr id="10" name="Picture Placeholder 13"/>
          <p:cNvSpPr>
            <a:spLocks noGrp="1"/>
          </p:cNvSpPr>
          <p:nvPr>
            <p:ph type="pic" sz="quarter" idx="15"/>
          </p:nvPr>
        </p:nvSpPr>
        <p:spPr>
          <a:xfrm>
            <a:off x="10088880" y="5486400"/>
            <a:ext cx="4983480" cy="5486400"/>
          </a:xfrm>
          <a:prstGeom prst="rect">
            <a:avLst/>
          </a:prstGeom>
          <a:solidFill>
            <a:schemeClr val="tx2">
              <a:lumMod val="90000"/>
              <a:lumOff val="10000"/>
            </a:schemeClr>
          </a:solidFill>
        </p:spPr>
      </p:sp>
      <p:sp>
        <p:nvSpPr>
          <p:cNvPr id="11" name="Picture Placeholder 18"/>
          <p:cNvSpPr>
            <a:spLocks noGrp="1"/>
          </p:cNvSpPr>
          <p:nvPr>
            <p:ph type="pic" sz="quarter" idx="20"/>
          </p:nvPr>
        </p:nvSpPr>
        <p:spPr>
          <a:xfrm>
            <a:off x="15133320" y="5486400"/>
            <a:ext cx="4983480" cy="5486400"/>
          </a:xfrm>
          <a:prstGeom prst="rect">
            <a:avLst/>
          </a:prstGeom>
          <a:solidFill>
            <a:schemeClr val="tx2">
              <a:lumMod val="90000"/>
              <a:lumOff val="10000"/>
            </a:schemeClr>
          </a:solidFill>
        </p:spPr>
      </p:sp>
    </p:spTree>
    <p:extLst>
      <p:ext uri="{BB962C8B-B14F-4D97-AF65-F5344CB8AC3E}">
        <p14:creationId xmlns:p14="http://schemas.microsoft.com/office/powerpoint/2010/main" val="11845784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Place Holder #4">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smtClean="0"/>
              <a:t>www.websitename.com</a:t>
            </a:r>
            <a:endParaRPr lang="en-US"/>
          </a:p>
        </p:txBody>
      </p:sp>
      <p:sp>
        <p:nvSpPr>
          <p:cNvPr id="9" name="Slide Number Placeholder 8"/>
          <p:cNvSpPr>
            <a:spLocks noGrp="1"/>
          </p:cNvSpPr>
          <p:nvPr>
            <p:ph type="sldNum" sz="quarter" idx="12"/>
          </p:nvPr>
        </p:nvSpPr>
        <p:spPr/>
        <p:txBody>
          <a:bodyPr/>
          <a:lstStyle/>
          <a:p>
            <a:fld id="{72C24A95-05C1-4CD5-A1C1-BD3EB71AABA9}" type="slidenum">
              <a:rPr lang="en-US" smtClean="0"/>
              <a:t>‹#›</a:t>
            </a:fld>
            <a:endParaRPr lang="en-US"/>
          </a:p>
        </p:txBody>
      </p:sp>
      <p:sp>
        <p:nvSpPr>
          <p:cNvPr id="13" name="Picture Placeholder 7"/>
          <p:cNvSpPr>
            <a:spLocks noGrp="1"/>
          </p:cNvSpPr>
          <p:nvPr>
            <p:ph type="pic" sz="quarter" idx="13"/>
          </p:nvPr>
        </p:nvSpPr>
        <p:spPr>
          <a:xfrm>
            <a:off x="1828800" y="1828800"/>
            <a:ext cx="8183880" cy="3611880"/>
          </a:xfrm>
          <a:prstGeom prst="rect">
            <a:avLst/>
          </a:prstGeom>
          <a:solidFill>
            <a:schemeClr val="tx2">
              <a:lumMod val="90000"/>
              <a:lumOff val="10000"/>
            </a:schemeClr>
          </a:solidFill>
        </p:spPr>
      </p:sp>
      <p:sp>
        <p:nvSpPr>
          <p:cNvPr id="14" name="Picture Placeholder 9"/>
          <p:cNvSpPr>
            <a:spLocks noGrp="1"/>
          </p:cNvSpPr>
          <p:nvPr>
            <p:ph type="pic" sz="quarter" idx="15"/>
          </p:nvPr>
        </p:nvSpPr>
        <p:spPr>
          <a:xfrm>
            <a:off x="10099133" y="1828800"/>
            <a:ext cx="3538728" cy="3611880"/>
          </a:xfrm>
          <a:prstGeom prst="rect">
            <a:avLst/>
          </a:prstGeom>
          <a:solidFill>
            <a:schemeClr val="tx2">
              <a:lumMod val="90000"/>
              <a:lumOff val="10000"/>
            </a:schemeClr>
          </a:solidFill>
        </p:spPr>
      </p:sp>
      <p:sp>
        <p:nvSpPr>
          <p:cNvPr id="15" name="Picture Placeholder 10"/>
          <p:cNvSpPr>
            <a:spLocks noGrp="1"/>
          </p:cNvSpPr>
          <p:nvPr>
            <p:ph type="pic" sz="quarter" idx="16"/>
          </p:nvPr>
        </p:nvSpPr>
        <p:spPr>
          <a:xfrm>
            <a:off x="1828800" y="5532120"/>
            <a:ext cx="4553712" cy="3611880"/>
          </a:xfrm>
          <a:prstGeom prst="rect">
            <a:avLst/>
          </a:prstGeom>
          <a:solidFill>
            <a:schemeClr val="tx2">
              <a:lumMod val="90000"/>
              <a:lumOff val="10000"/>
            </a:schemeClr>
          </a:solidFill>
        </p:spPr>
      </p:sp>
      <p:sp>
        <p:nvSpPr>
          <p:cNvPr id="16" name="Picture Placeholder 12"/>
          <p:cNvSpPr>
            <a:spLocks noGrp="1"/>
          </p:cNvSpPr>
          <p:nvPr>
            <p:ph type="pic" sz="quarter" idx="18"/>
          </p:nvPr>
        </p:nvSpPr>
        <p:spPr>
          <a:xfrm>
            <a:off x="6485590" y="5532120"/>
            <a:ext cx="7150608" cy="3611880"/>
          </a:xfrm>
          <a:prstGeom prst="rect">
            <a:avLst/>
          </a:prstGeom>
          <a:solidFill>
            <a:schemeClr val="tx2">
              <a:lumMod val="90000"/>
              <a:lumOff val="10000"/>
            </a:schemeClr>
          </a:solidFill>
        </p:spPr>
      </p:sp>
      <p:sp>
        <p:nvSpPr>
          <p:cNvPr id="17" name="Picture Placeholder 14"/>
          <p:cNvSpPr>
            <a:spLocks noGrp="1"/>
          </p:cNvSpPr>
          <p:nvPr>
            <p:ph type="pic" sz="quarter" idx="20"/>
          </p:nvPr>
        </p:nvSpPr>
        <p:spPr>
          <a:xfrm>
            <a:off x="13735949" y="1828800"/>
            <a:ext cx="4553712" cy="7315200"/>
          </a:xfrm>
          <a:prstGeom prst="rect">
            <a:avLst/>
          </a:prstGeom>
          <a:solidFill>
            <a:schemeClr val="tx2">
              <a:lumMod val="90000"/>
              <a:lumOff val="10000"/>
            </a:schemeClr>
          </a:solidFill>
        </p:spPr>
      </p:sp>
    </p:spTree>
    <p:extLst>
      <p:ext uri="{BB962C8B-B14F-4D97-AF65-F5344CB8AC3E}">
        <p14:creationId xmlns:p14="http://schemas.microsoft.com/office/powerpoint/2010/main" val="4603181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Place Holder #5">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smtClean="0"/>
              <a:t>www.websitename.com</a:t>
            </a:r>
            <a:endParaRPr lang="en-US"/>
          </a:p>
        </p:txBody>
      </p:sp>
      <p:sp>
        <p:nvSpPr>
          <p:cNvPr id="7" name="Slide Number Placeholder 6"/>
          <p:cNvSpPr>
            <a:spLocks noGrp="1"/>
          </p:cNvSpPr>
          <p:nvPr>
            <p:ph type="sldNum" sz="quarter" idx="12"/>
          </p:nvPr>
        </p:nvSpPr>
        <p:spPr/>
        <p:txBody>
          <a:bodyPr/>
          <a:lstStyle/>
          <a:p>
            <a:fld id="{72C24A95-05C1-4CD5-A1C1-BD3EB71AABA9}" type="slidenum">
              <a:rPr lang="en-US" smtClean="0"/>
              <a:t>‹#›</a:t>
            </a:fld>
            <a:endParaRPr lang="en-US"/>
          </a:p>
        </p:txBody>
      </p:sp>
      <p:sp>
        <p:nvSpPr>
          <p:cNvPr id="9" name="Rectangle 8"/>
          <p:cNvSpPr/>
          <p:nvPr userDrawn="1"/>
        </p:nvSpPr>
        <p:spPr>
          <a:xfrm>
            <a:off x="1828800" y="5532120"/>
            <a:ext cx="4553712" cy="36118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13735949" y="1828800"/>
            <a:ext cx="4553712" cy="7315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7"/>
          <p:cNvSpPr>
            <a:spLocks noGrp="1"/>
          </p:cNvSpPr>
          <p:nvPr>
            <p:ph type="pic" sz="quarter" idx="13"/>
          </p:nvPr>
        </p:nvSpPr>
        <p:spPr>
          <a:xfrm>
            <a:off x="1828800" y="1828800"/>
            <a:ext cx="8183880" cy="3611880"/>
          </a:xfrm>
          <a:prstGeom prst="rect">
            <a:avLst/>
          </a:prstGeom>
          <a:solidFill>
            <a:schemeClr val="tx2">
              <a:lumMod val="90000"/>
              <a:lumOff val="10000"/>
            </a:schemeClr>
          </a:solidFill>
        </p:spPr>
      </p:sp>
      <p:sp>
        <p:nvSpPr>
          <p:cNvPr id="14" name="Picture Placeholder 9"/>
          <p:cNvSpPr>
            <a:spLocks noGrp="1"/>
          </p:cNvSpPr>
          <p:nvPr>
            <p:ph type="pic" sz="quarter" idx="15"/>
          </p:nvPr>
        </p:nvSpPr>
        <p:spPr>
          <a:xfrm>
            <a:off x="10099133" y="1828800"/>
            <a:ext cx="3538728" cy="3611880"/>
          </a:xfrm>
          <a:prstGeom prst="rect">
            <a:avLst/>
          </a:prstGeom>
          <a:solidFill>
            <a:schemeClr val="tx2">
              <a:lumMod val="90000"/>
              <a:lumOff val="10000"/>
            </a:schemeClr>
          </a:solidFill>
        </p:spPr>
      </p:sp>
      <p:sp>
        <p:nvSpPr>
          <p:cNvPr id="15" name="Picture Placeholder 12"/>
          <p:cNvSpPr>
            <a:spLocks noGrp="1"/>
          </p:cNvSpPr>
          <p:nvPr>
            <p:ph type="pic" sz="quarter" idx="18"/>
          </p:nvPr>
        </p:nvSpPr>
        <p:spPr>
          <a:xfrm>
            <a:off x="6485590" y="5532120"/>
            <a:ext cx="7150608" cy="3611880"/>
          </a:xfrm>
          <a:prstGeom prst="rect">
            <a:avLst/>
          </a:prstGeom>
          <a:solidFill>
            <a:schemeClr val="tx2">
              <a:lumMod val="90000"/>
              <a:lumOff val="10000"/>
            </a:schemeClr>
          </a:solidFill>
        </p:spPr>
      </p:sp>
    </p:spTree>
    <p:extLst>
      <p:ext uri="{BB962C8B-B14F-4D97-AF65-F5344CB8AC3E}">
        <p14:creationId xmlns:p14="http://schemas.microsoft.com/office/powerpoint/2010/main" val="233368424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Place Holder #6">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www.websitename.com</a:t>
            </a:r>
            <a:endParaRPr lang="en-US"/>
          </a:p>
        </p:txBody>
      </p:sp>
      <p:sp>
        <p:nvSpPr>
          <p:cNvPr id="5" name="Slide Number Placeholder 4"/>
          <p:cNvSpPr>
            <a:spLocks noGrp="1"/>
          </p:cNvSpPr>
          <p:nvPr>
            <p:ph type="sldNum" sz="quarter" idx="12"/>
          </p:nvPr>
        </p:nvSpPr>
        <p:spPr/>
        <p:txBody>
          <a:bodyPr/>
          <a:lstStyle/>
          <a:p>
            <a:fld id="{72C24A95-05C1-4CD5-A1C1-BD3EB71AABA9}" type="slidenum">
              <a:rPr lang="en-US" smtClean="0"/>
              <a:t>‹#›</a:t>
            </a:fld>
            <a:endParaRPr lang="en-US"/>
          </a:p>
        </p:txBody>
      </p:sp>
      <p:sp>
        <p:nvSpPr>
          <p:cNvPr id="6" name="Rectangle 5"/>
          <p:cNvSpPr/>
          <p:nvPr userDrawn="1"/>
        </p:nvSpPr>
        <p:spPr>
          <a:xfrm>
            <a:off x="1828800" y="5503025"/>
            <a:ext cx="4069080" cy="361188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24"/>
          <p:cNvSpPr>
            <a:spLocks noGrp="1"/>
          </p:cNvSpPr>
          <p:nvPr>
            <p:ph type="pic" sz="quarter" idx="13"/>
          </p:nvPr>
        </p:nvSpPr>
        <p:spPr>
          <a:xfrm>
            <a:off x="1828799" y="1828799"/>
            <a:ext cx="4069080" cy="3611880"/>
          </a:xfrm>
          <a:prstGeom prst="rect">
            <a:avLst/>
          </a:prstGeom>
          <a:solidFill>
            <a:schemeClr val="tx2">
              <a:lumMod val="90000"/>
              <a:lumOff val="10000"/>
            </a:schemeClr>
          </a:solidFill>
        </p:spPr>
      </p:sp>
      <p:sp>
        <p:nvSpPr>
          <p:cNvPr id="8" name="Picture Placeholder 25"/>
          <p:cNvSpPr>
            <a:spLocks noGrp="1"/>
          </p:cNvSpPr>
          <p:nvPr>
            <p:ph type="pic" sz="quarter" idx="14"/>
          </p:nvPr>
        </p:nvSpPr>
        <p:spPr>
          <a:xfrm>
            <a:off x="5958839" y="1828798"/>
            <a:ext cx="4069080" cy="7287768"/>
          </a:xfrm>
          <a:prstGeom prst="rect">
            <a:avLst/>
          </a:prstGeom>
          <a:solidFill>
            <a:schemeClr val="tx2">
              <a:lumMod val="90000"/>
              <a:lumOff val="10000"/>
            </a:schemeClr>
          </a:solidFill>
        </p:spPr>
      </p:sp>
      <p:sp>
        <p:nvSpPr>
          <p:cNvPr id="9" name="Picture Placeholder 26"/>
          <p:cNvSpPr>
            <a:spLocks noGrp="1"/>
          </p:cNvSpPr>
          <p:nvPr>
            <p:ph type="pic" sz="quarter" idx="15"/>
          </p:nvPr>
        </p:nvSpPr>
        <p:spPr>
          <a:xfrm>
            <a:off x="10088879" y="1828799"/>
            <a:ext cx="8202168" cy="3611880"/>
          </a:xfrm>
          <a:prstGeom prst="rect">
            <a:avLst/>
          </a:prstGeom>
          <a:solidFill>
            <a:schemeClr val="tx2">
              <a:lumMod val="90000"/>
              <a:lumOff val="10000"/>
            </a:schemeClr>
          </a:solidFill>
        </p:spPr>
      </p:sp>
      <p:sp>
        <p:nvSpPr>
          <p:cNvPr id="10" name="Picture Placeholder 27"/>
          <p:cNvSpPr>
            <a:spLocks noGrp="1"/>
          </p:cNvSpPr>
          <p:nvPr>
            <p:ph type="pic" sz="quarter" idx="16"/>
          </p:nvPr>
        </p:nvSpPr>
        <p:spPr>
          <a:xfrm>
            <a:off x="14218919" y="5503024"/>
            <a:ext cx="4069080" cy="3611880"/>
          </a:xfrm>
          <a:prstGeom prst="rect">
            <a:avLst/>
          </a:prstGeom>
          <a:solidFill>
            <a:schemeClr val="tx2">
              <a:lumMod val="90000"/>
              <a:lumOff val="10000"/>
            </a:schemeClr>
          </a:solidFill>
        </p:spPr>
      </p:sp>
      <p:sp>
        <p:nvSpPr>
          <p:cNvPr id="11" name="Picture Placeholder 28"/>
          <p:cNvSpPr>
            <a:spLocks noGrp="1"/>
          </p:cNvSpPr>
          <p:nvPr>
            <p:ph type="pic" sz="quarter" idx="17"/>
          </p:nvPr>
        </p:nvSpPr>
        <p:spPr>
          <a:xfrm>
            <a:off x="10088879" y="5503024"/>
            <a:ext cx="4069080" cy="3611880"/>
          </a:xfrm>
          <a:prstGeom prst="rect">
            <a:avLst/>
          </a:prstGeom>
          <a:solidFill>
            <a:schemeClr val="tx2">
              <a:lumMod val="90000"/>
              <a:lumOff val="10000"/>
            </a:schemeClr>
          </a:solidFill>
        </p:spPr>
      </p:sp>
    </p:spTree>
    <p:extLst>
      <p:ext uri="{BB962C8B-B14F-4D97-AF65-F5344CB8AC3E}">
        <p14:creationId xmlns:p14="http://schemas.microsoft.com/office/powerpoint/2010/main" val="45932343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11598330" y="544413"/>
            <a:ext cx="6789420" cy="584200"/>
          </a:xfrm>
          <a:prstGeom prst="rect">
            <a:avLst/>
          </a:prstGeom>
        </p:spPr>
        <p:txBody>
          <a:bodyPr vert="horz" lIns="91440" tIns="45720" rIns="91440" bIns="45720" rtlCol="0" anchor="ctr"/>
          <a:lstStyle>
            <a:lvl1pPr algn="r">
              <a:defRPr sz="1600">
                <a:solidFill>
                  <a:schemeClr val="tx2">
                    <a:lumMod val="75000"/>
                    <a:lumOff val="25000"/>
                  </a:schemeClr>
                </a:solidFill>
                <a:latin typeface="Roboto Condensed Light" panose="02000000000000000000" pitchFamily="2" charset="0"/>
                <a:ea typeface="Roboto Condensed Light" panose="02000000000000000000" pitchFamily="2" charset="0"/>
              </a:defRPr>
            </a:lvl1pPr>
          </a:lstStyle>
          <a:p>
            <a:r>
              <a:rPr lang="en-US" smtClean="0"/>
              <a:t>www.websitename.com</a:t>
            </a:r>
            <a:endParaRPr lang="en-US"/>
          </a:p>
        </p:txBody>
      </p:sp>
      <p:sp>
        <p:nvSpPr>
          <p:cNvPr id="7" name="Rectangle 6"/>
          <p:cNvSpPr/>
          <p:nvPr/>
        </p:nvSpPr>
        <p:spPr>
          <a:xfrm>
            <a:off x="19219022" y="667236"/>
            <a:ext cx="914400" cy="33855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9219022" y="544413"/>
            <a:ext cx="914400" cy="584200"/>
          </a:xfrm>
          <a:prstGeom prst="rect">
            <a:avLst/>
          </a:prstGeom>
        </p:spPr>
        <p:txBody>
          <a:bodyPr vert="horz" lIns="91440" tIns="45720" rIns="91440" bIns="45720" rtlCol="0" anchor="ctr"/>
          <a:lstStyle>
            <a:lvl1pPr algn="l">
              <a:defRPr sz="1600" b="1">
                <a:solidFill>
                  <a:schemeClr val="bg2"/>
                </a:solidFill>
                <a:latin typeface="Roboto" panose="02000000000000000000" pitchFamily="2" charset="0"/>
                <a:ea typeface="Roboto" panose="02000000000000000000" pitchFamily="2" charset="0"/>
              </a:defRPr>
            </a:lvl1pPr>
          </a:lstStyle>
          <a:p>
            <a:fld id="{72C24A95-05C1-4CD5-A1C1-BD3EB71AABA9}" type="slidenum">
              <a:rPr lang="en-US" smtClean="0"/>
              <a:pPr/>
              <a:t>‹#›</a:t>
            </a:fld>
            <a:endParaRPr lang="en-US"/>
          </a:p>
        </p:txBody>
      </p:sp>
    </p:spTree>
    <p:extLst>
      <p:ext uri="{BB962C8B-B14F-4D97-AF65-F5344CB8AC3E}">
        <p14:creationId xmlns:p14="http://schemas.microsoft.com/office/powerpoint/2010/main" val="1023001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4" r:id="rId3"/>
    <p:sldLayoutId id="2147483664" r:id="rId4"/>
    <p:sldLayoutId id="2147483665" r:id="rId5"/>
    <p:sldLayoutId id="2147483682" r:id="rId6"/>
    <p:sldLayoutId id="2147483683" r:id="rId7"/>
    <p:sldLayoutId id="2147483684" r:id="rId8"/>
    <p:sldLayoutId id="2147483666" r:id="rId9"/>
    <p:sldLayoutId id="2147483688" r:id="rId10"/>
    <p:sldLayoutId id="2147483690" r:id="rId11"/>
    <p:sldLayoutId id="2147483689" r:id="rId12"/>
    <p:sldLayoutId id="2147483685" r:id="rId13"/>
    <p:sldLayoutId id="2147483686" r:id="rId14"/>
    <p:sldLayoutId id="2147483691" r:id="rId15"/>
    <p:sldLayoutId id="2147483667" r:id="rId16"/>
    <p:sldLayoutId id="2147483687" r:id="rId17"/>
    <p:sldLayoutId id="2147483692" r:id="rId18"/>
    <p:sldLayoutId id="2147483693" r:id="rId19"/>
    <p:sldLayoutId id="2147483694" r:id="rId20"/>
    <p:sldLayoutId id="2147483695" r:id="rId21"/>
    <p:sldLayoutId id="2147483675" r:id="rId22"/>
    <p:sldLayoutId id="2147483676" r:id="rId23"/>
    <p:sldLayoutId id="2147483677" r:id="rId24"/>
    <p:sldLayoutId id="2147483680" r:id="rId25"/>
    <p:sldLayoutId id="2147483701" r:id="rId26"/>
    <p:sldLayoutId id="2147483696" r:id="rId27"/>
    <p:sldLayoutId id="2147483697" r:id="rId28"/>
    <p:sldLayoutId id="2147483698" r:id="rId29"/>
    <p:sldLayoutId id="2147483699" r:id="rId30"/>
    <p:sldLayoutId id="2147483700" r:id="rId31"/>
    <p:sldLayoutId id="2147483678" r:id="rId32"/>
    <p:sldLayoutId id="2147483668" r:id="rId33"/>
    <p:sldLayoutId id="2147483702" r:id="rId34"/>
    <p:sldLayoutId id="2147483703" r:id="rId35"/>
    <p:sldLayoutId id="2147483669" r:id="rId36"/>
    <p:sldLayoutId id="2147483704" r:id="rId37"/>
    <p:sldLayoutId id="2147483705" r:id="rId38"/>
    <p:sldLayoutId id="2147483706" r:id="rId39"/>
    <p:sldLayoutId id="2147483670" r:id="rId40"/>
    <p:sldLayoutId id="2147483707" r:id="rId41"/>
  </p:sldLayoutIdLst>
  <p:hf hdr="0" dt="0"/>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16.png"/><Relationship Id="rId4" Type="http://schemas.microsoft.com/office/2007/relationships/hdphoto" Target="../media/hdphoto8.wdp"/></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png"/><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1.png"/><Relationship Id="rId5" Type="http://schemas.microsoft.com/office/2007/relationships/hdphoto" Target="../media/hdphoto14.wdp"/><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6.wdp"/><Relationship Id="rId2" Type="http://schemas.openxmlformats.org/officeDocument/2006/relationships/chart" Target="../charts/chart4.xml"/><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13.png"/><Relationship Id="rId5" Type="http://schemas.openxmlformats.org/officeDocument/2006/relationships/image" Target="../media/image11.png"/><Relationship Id="rId10" Type="http://schemas.microsoft.com/office/2007/relationships/hdphoto" Target="../media/hdphoto7.wdp"/><Relationship Id="rId4" Type="http://schemas.microsoft.com/office/2007/relationships/hdphoto" Target="../media/hdphoto3.wdp"/><Relationship Id="rId9" Type="http://schemas.openxmlformats.org/officeDocument/2006/relationships/image" Target="../media/image14.png"/></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11" Type="http://schemas.microsoft.com/office/2007/relationships/hdphoto" Target="../media/hdphoto17.wdp"/><Relationship Id="rId5" Type="http://schemas.microsoft.com/office/2007/relationships/hdphoto" Target="../media/hdphoto4.wdp"/><Relationship Id="rId10" Type="http://schemas.openxmlformats.org/officeDocument/2006/relationships/image" Target="../media/image53.png"/><Relationship Id="rId4" Type="http://schemas.openxmlformats.org/officeDocument/2006/relationships/image" Target="../media/image11.png"/><Relationship Id="rId9" Type="http://schemas.microsoft.com/office/2007/relationships/hdphoto" Target="../media/hdphoto7.wdp"/></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 Id="rId6" Type="http://schemas.microsoft.com/office/2007/relationships/hdphoto" Target="../media/hdphoto19.wdp"/><Relationship Id="rId5" Type="http://schemas.openxmlformats.org/officeDocument/2006/relationships/image" Target="../media/image56.png"/><Relationship Id="rId4" Type="http://schemas.microsoft.com/office/2007/relationships/hdphoto" Target="../media/hdphoto18.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7.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14.png"/><Relationship Id="rId5" Type="http://schemas.openxmlformats.org/officeDocument/2006/relationships/image" Target="../media/image11.png"/><Relationship Id="rId10" Type="http://schemas.microsoft.com/office/2007/relationships/hdphoto" Target="../media/hdphoto6.wdp"/><Relationship Id="rId4" Type="http://schemas.microsoft.com/office/2007/relationships/hdphoto" Target="../media/hdphoto3.wdp"/><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76" r="1876"/>
          <a:stretch>
            <a:fillRect/>
          </a:stretch>
        </p:blipFill>
        <p:spPr>
          <a:xfrm>
            <a:off x="-1" y="0"/>
            <a:ext cx="20116800" cy="10972800"/>
          </a:xfrm>
        </p:spPr>
      </p:pic>
      <p:sp>
        <p:nvSpPr>
          <p:cNvPr id="8" name="Rectangle 7"/>
          <p:cNvSpPr/>
          <p:nvPr/>
        </p:nvSpPr>
        <p:spPr>
          <a:xfrm>
            <a:off x="499547" y="3957744"/>
            <a:ext cx="10364395" cy="3613297"/>
          </a:xfrm>
          <a:prstGeom prst="rect">
            <a:avLst/>
          </a:prstGeom>
        </p:spPr>
        <p:txBody>
          <a:bodyPr wrap="square">
            <a:spAutoFit/>
          </a:bodyPr>
          <a:lstStyle/>
          <a:p>
            <a:pPr>
              <a:lnSpc>
                <a:spcPct val="130000"/>
              </a:lnSpc>
            </a:pPr>
            <a:r>
              <a:rPr lang="en-US" sz="8800" b="1" dirty="0" smtClean="0">
                <a:ea typeface="Roboto Condensed Light" panose="02000000000000000000" pitchFamily="2" charset="0"/>
              </a:rPr>
              <a:t>Equipment Management System</a:t>
            </a:r>
            <a:endParaRPr lang="en-US" sz="2800" b="1" dirty="0">
              <a:ea typeface="Roboto Condensed Light" panose="02000000000000000000" pitchFamily="2"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4221" y="88560"/>
            <a:ext cx="4309550" cy="724306"/>
          </a:xfrm>
          <a:prstGeom prst="rect">
            <a:avLst/>
          </a:prstGeom>
        </p:spPr>
      </p:pic>
      <p:sp>
        <p:nvSpPr>
          <p:cNvPr id="6" name="Subtitle 1"/>
          <p:cNvSpPr>
            <a:spLocks noGrp="1"/>
          </p:cNvSpPr>
          <p:nvPr>
            <p:ph type="subTitle" idx="1"/>
          </p:nvPr>
        </p:nvSpPr>
        <p:spPr>
          <a:xfrm>
            <a:off x="499547" y="7571041"/>
            <a:ext cx="9362910" cy="3062868"/>
          </a:xfrm>
        </p:spPr>
        <p:txBody>
          <a:bodyPr>
            <a:noAutofit/>
          </a:bodyPr>
          <a:lstStyle/>
          <a:p>
            <a:r>
              <a:rPr lang="en-US" sz="2800" b="1" dirty="0">
                <a:solidFill>
                  <a:schemeClr val="tx1"/>
                </a:solidFill>
                <a:latin typeface="+mn-lt"/>
                <a:ea typeface="Arial" charset="0"/>
                <a:cs typeface="Arial" pitchFamily="34" charset="0"/>
              </a:rPr>
              <a:t>Supervisor: </a:t>
            </a:r>
            <a:r>
              <a:rPr lang="en-US" sz="2800" b="1" dirty="0" smtClean="0">
                <a:solidFill>
                  <a:schemeClr val="tx1"/>
                </a:solidFill>
                <a:latin typeface="+mn-lt"/>
                <a:ea typeface="Arial" charset="0"/>
                <a:cs typeface="Arial" pitchFamily="34" charset="0"/>
              </a:rPr>
              <a:t>MR. </a:t>
            </a:r>
            <a:r>
              <a:rPr lang="en-US" sz="2800" b="1" dirty="0" err="1" smtClean="0">
                <a:solidFill>
                  <a:schemeClr val="tx1"/>
                </a:solidFill>
                <a:latin typeface="+mn-lt"/>
                <a:ea typeface="Arial" charset="0"/>
                <a:cs typeface="Arial" pitchFamily="34" charset="0"/>
              </a:rPr>
              <a:t>Lại</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Đức</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Hùng</a:t>
            </a:r>
            <a:endParaRPr lang="en-US" sz="2800" b="1" dirty="0">
              <a:solidFill>
                <a:schemeClr val="tx1"/>
              </a:solidFill>
              <a:latin typeface="+mn-lt"/>
              <a:ea typeface="Arial" charset="0"/>
              <a:cs typeface="Arial" pitchFamily="34" charset="0"/>
            </a:endParaRPr>
          </a:p>
          <a:p>
            <a:r>
              <a:rPr lang="en-US" sz="2800" b="1" dirty="0" err="1" smtClean="0">
                <a:solidFill>
                  <a:schemeClr val="tx1"/>
                </a:solidFill>
                <a:latin typeface="+mn-lt"/>
                <a:ea typeface="Arial" charset="0"/>
                <a:cs typeface="Arial" pitchFamily="34" charset="0"/>
              </a:rPr>
              <a:t>Nguyễn</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Thanh</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Tiến</a:t>
            </a:r>
            <a:r>
              <a:rPr lang="en-US" sz="2800" b="1" dirty="0" smtClean="0">
                <a:solidFill>
                  <a:schemeClr val="tx1"/>
                </a:solidFill>
                <a:latin typeface="+mn-lt"/>
                <a:ea typeface="Arial" charset="0"/>
                <a:cs typeface="Arial" pitchFamily="34" charset="0"/>
              </a:rPr>
              <a:t> – </a:t>
            </a:r>
            <a:r>
              <a:rPr lang="en-US" sz="2800" b="1" dirty="0" smtClean="0">
                <a:ea typeface="Arial" charset="0"/>
                <a:cs typeface="Arial" pitchFamily="34" charset="0"/>
              </a:rPr>
              <a:t>SE</a:t>
            </a:r>
            <a:r>
              <a:rPr lang="en-US" sz="2800" b="1" dirty="0" smtClean="0">
                <a:solidFill>
                  <a:schemeClr val="tx1"/>
                </a:solidFill>
                <a:latin typeface="+mn-lt"/>
                <a:ea typeface="Arial" charset="0"/>
                <a:cs typeface="Arial" pitchFamily="34" charset="0"/>
              </a:rPr>
              <a:t>61848</a:t>
            </a:r>
            <a:endParaRPr lang="en-US" sz="2800" b="1" dirty="0">
              <a:solidFill>
                <a:schemeClr val="tx1"/>
              </a:solidFill>
              <a:latin typeface="+mn-lt"/>
              <a:ea typeface="Arial" charset="0"/>
              <a:cs typeface="Arial" pitchFamily="34" charset="0"/>
            </a:endParaRPr>
          </a:p>
          <a:p>
            <a:r>
              <a:rPr lang="en-US" sz="2800" b="1" dirty="0" err="1" smtClean="0">
                <a:solidFill>
                  <a:schemeClr val="tx1"/>
                </a:solidFill>
                <a:latin typeface="+mn-lt"/>
                <a:ea typeface="Arial" charset="0"/>
                <a:cs typeface="Arial" pitchFamily="34" charset="0"/>
              </a:rPr>
              <a:t>Nguyễn</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Huy</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Hoàng</a:t>
            </a:r>
            <a:r>
              <a:rPr lang="en-US" sz="2800" b="1" dirty="0" smtClean="0">
                <a:solidFill>
                  <a:schemeClr val="tx1"/>
                </a:solidFill>
                <a:latin typeface="+mn-lt"/>
                <a:ea typeface="Arial" charset="0"/>
                <a:cs typeface="Arial" pitchFamily="34" charset="0"/>
              </a:rPr>
              <a:t> – </a:t>
            </a:r>
            <a:r>
              <a:rPr lang="en-US" sz="2800" b="1" dirty="0" smtClean="0">
                <a:ea typeface="Arial" charset="0"/>
                <a:cs typeface="Arial" pitchFamily="34" charset="0"/>
              </a:rPr>
              <a:t>SE</a:t>
            </a:r>
            <a:r>
              <a:rPr lang="en-US" sz="2800" b="1" dirty="0" smtClean="0">
                <a:solidFill>
                  <a:schemeClr val="tx1"/>
                </a:solidFill>
                <a:latin typeface="+mn-lt"/>
                <a:ea typeface="Arial" charset="0"/>
                <a:cs typeface="Arial" pitchFamily="34" charset="0"/>
              </a:rPr>
              <a:t>62014</a:t>
            </a:r>
            <a:endParaRPr lang="en-US" sz="2800" b="1" dirty="0">
              <a:solidFill>
                <a:schemeClr val="tx1"/>
              </a:solidFill>
              <a:latin typeface="+mn-lt"/>
              <a:ea typeface="Arial" charset="0"/>
              <a:cs typeface="Arial" pitchFamily="34" charset="0"/>
            </a:endParaRPr>
          </a:p>
          <a:p>
            <a:r>
              <a:rPr lang="en-US" sz="2800" b="1" dirty="0" err="1" smtClean="0">
                <a:solidFill>
                  <a:schemeClr val="tx1"/>
                </a:solidFill>
                <a:latin typeface="+mn-lt"/>
                <a:ea typeface="Arial" charset="0"/>
                <a:cs typeface="Arial" pitchFamily="34" charset="0"/>
              </a:rPr>
              <a:t>Trịnh</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Thanh</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Hậu</a:t>
            </a:r>
            <a:r>
              <a:rPr lang="en-US" sz="2800" b="1" dirty="0" smtClean="0">
                <a:solidFill>
                  <a:schemeClr val="tx1"/>
                </a:solidFill>
                <a:latin typeface="+mn-lt"/>
                <a:ea typeface="Arial" charset="0"/>
                <a:cs typeface="Arial" pitchFamily="34" charset="0"/>
              </a:rPr>
              <a:t> – </a:t>
            </a:r>
            <a:r>
              <a:rPr lang="en-US" sz="2800" b="1" dirty="0" smtClean="0">
                <a:ea typeface="Arial" charset="0"/>
                <a:cs typeface="Arial" pitchFamily="34" charset="0"/>
              </a:rPr>
              <a:t>SE</a:t>
            </a:r>
            <a:r>
              <a:rPr lang="en-US" sz="2800" b="1" dirty="0" smtClean="0">
                <a:solidFill>
                  <a:schemeClr val="tx1"/>
                </a:solidFill>
                <a:latin typeface="+mn-lt"/>
                <a:ea typeface="Arial" charset="0"/>
                <a:cs typeface="Arial" pitchFamily="34" charset="0"/>
              </a:rPr>
              <a:t>61951</a:t>
            </a:r>
            <a:endParaRPr lang="en-US" sz="2800" b="1" dirty="0">
              <a:solidFill>
                <a:schemeClr val="tx1"/>
              </a:solidFill>
              <a:latin typeface="+mn-lt"/>
              <a:ea typeface="Arial" charset="0"/>
              <a:cs typeface="Arial" pitchFamily="34" charset="0"/>
            </a:endParaRPr>
          </a:p>
          <a:p>
            <a:r>
              <a:rPr lang="en-US" sz="2800" b="1" dirty="0" err="1" smtClean="0">
                <a:solidFill>
                  <a:schemeClr val="tx1"/>
                </a:solidFill>
                <a:latin typeface="+mn-lt"/>
                <a:ea typeface="Arial" charset="0"/>
                <a:cs typeface="Arial" pitchFamily="34" charset="0"/>
              </a:rPr>
              <a:t>Bùi</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Quang</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Nhật</a:t>
            </a:r>
            <a:r>
              <a:rPr lang="en-US" sz="2800" b="1" dirty="0" smtClean="0">
                <a:solidFill>
                  <a:schemeClr val="tx1"/>
                </a:solidFill>
                <a:latin typeface="+mn-lt"/>
                <a:ea typeface="Arial" charset="0"/>
                <a:cs typeface="Arial" pitchFamily="34" charset="0"/>
              </a:rPr>
              <a:t> </a:t>
            </a:r>
            <a:r>
              <a:rPr lang="en-US" sz="2800" b="1" dirty="0" err="1" smtClean="0">
                <a:solidFill>
                  <a:schemeClr val="tx1"/>
                </a:solidFill>
                <a:latin typeface="+mn-lt"/>
                <a:ea typeface="Arial" charset="0"/>
                <a:cs typeface="Arial" pitchFamily="34" charset="0"/>
              </a:rPr>
              <a:t>Châu</a:t>
            </a:r>
            <a:r>
              <a:rPr lang="en-US" sz="2800" b="1" dirty="0" smtClean="0">
                <a:solidFill>
                  <a:schemeClr val="tx1"/>
                </a:solidFill>
                <a:latin typeface="+mn-lt"/>
                <a:ea typeface="Arial" charset="0"/>
                <a:cs typeface="Arial" pitchFamily="34" charset="0"/>
              </a:rPr>
              <a:t> – SE61740</a:t>
            </a:r>
          </a:p>
          <a:p>
            <a:r>
              <a:rPr lang="en-US" sz="2800" b="1" dirty="0" err="1" smtClean="0">
                <a:ea typeface="Arial" charset="0"/>
                <a:cs typeface="Arial" pitchFamily="34" charset="0"/>
              </a:rPr>
              <a:t>Đoàn</a:t>
            </a:r>
            <a:r>
              <a:rPr lang="en-US" sz="2800" b="1" dirty="0" smtClean="0">
                <a:ea typeface="Arial" charset="0"/>
                <a:cs typeface="Arial" pitchFamily="34" charset="0"/>
              </a:rPr>
              <a:t> </a:t>
            </a:r>
            <a:r>
              <a:rPr lang="en-US" sz="2800" b="1" dirty="0" err="1" smtClean="0">
                <a:ea typeface="Arial" charset="0"/>
                <a:cs typeface="Arial" pitchFamily="34" charset="0"/>
              </a:rPr>
              <a:t>Trọng</a:t>
            </a:r>
            <a:r>
              <a:rPr lang="en-US" sz="2800" b="1" dirty="0" smtClean="0">
                <a:ea typeface="Arial" charset="0"/>
                <a:cs typeface="Arial" pitchFamily="34" charset="0"/>
              </a:rPr>
              <a:t> Lam </a:t>
            </a:r>
            <a:r>
              <a:rPr lang="en-US" sz="2800" b="1" dirty="0" err="1" smtClean="0">
                <a:ea typeface="Arial" charset="0"/>
                <a:cs typeface="Arial" pitchFamily="34" charset="0"/>
              </a:rPr>
              <a:t>Điền</a:t>
            </a:r>
            <a:r>
              <a:rPr lang="en-US" sz="2800" b="1" dirty="0">
                <a:ea typeface="Arial" charset="0"/>
                <a:cs typeface="Arial" pitchFamily="34" charset="0"/>
              </a:rPr>
              <a:t> </a:t>
            </a:r>
            <a:r>
              <a:rPr lang="en-US" sz="2800" b="1" dirty="0" smtClean="0">
                <a:ea typeface="Arial" charset="0"/>
                <a:cs typeface="Arial" pitchFamily="34" charset="0"/>
              </a:rPr>
              <a:t>-</a:t>
            </a:r>
            <a:r>
              <a:rPr lang="en-US" sz="2800" b="1" dirty="0" smtClean="0">
                <a:solidFill>
                  <a:schemeClr val="tx1"/>
                </a:solidFill>
                <a:latin typeface="+mn-lt"/>
                <a:ea typeface="Arial" charset="0"/>
                <a:cs typeface="Arial" pitchFamily="34" charset="0"/>
              </a:rPr>
              <a:t>  SE61501</a:t>
            </a:r>
            <a:endParaRPr lang="en-US" sz="2800" b="1" dirty="0">
              <a:solidFill>
                <a:schemeClr val="tx1"/>
              </a:solidFill>
              <a:latin typeface="+mn-lt"/>
              <a:ea typeface="Arial" charset="0"/>
              <a:cs typeface="Arial" pitchFamily="34" charset="0"/>
            </a:endParaRPr>
          </a:p>
        </p:txBody>
      </p:sp>
    </p:spTree>
    <p:extLst>
      <p:ext uri="{BB962C8B-B14F-4D97-AF65-F5344CB8AC3E}">
        <p14:creationId xmlns:p14="http://schemas.microsoft.com/office/powerpoint/2010/main" val="32723715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10</a:t>
            </a:fld>
            <a:endParaRPr lang="en-US"/>
          </a:p>
        </p:txBody>
      </p:sp>
      <p:sp>
        <p:nvSpPr>
          <p:cNvPr id="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026" name="Picture 2" descr="Image result for hồ sơ"/>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12" b="100000" l="2200" r="88600">
                        <a14:foregroundMark x1="70200" y1="9328" x2="70200" y2="9328"/>
                        <a14:backgroundMark x1="72200" y1="92537" x2="72200" y2="92537"/>
                      </a14:backgroundRemoval>
                    </a14:imgEffect>
                  </a14:imgLayer>
                </a14:imgProps>
              </a:ext>
              <a:ext uri="{28A0092B-C50C-407E-A947-70E740481C1C}">
                <a14:useLocalDpi xmlns:a14="http://schemas.microsoft.com/office/drawing/2010/main" val="0"/>
              </a:ext>
            </a:extLst>
          </a:blip>
          <a:srcRect/>
          <a:stretch>
            <a:fillRect/>
          </a:stretch>
        </p:blipFill>
        <p:spPr bwMode="auto">
          <a:xfrm>
            <a:off x="808718" y="3646714"/>
            <a:ext cx="8001813" cy="42889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ủ đựng tài liệu"/>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14" b="99429" l="1636" r="98248"/>
                    </a14:imgEffect>
                  </a14:imgLayer>
                </a14:imgProps>
              </a:ext>
              <a:ext uri="{28A0092B-C50C-407E-A947-70E740481C1C}">
                <a14:useLocalDpi xmlns:a14="http://schemas.microsoft.com/office/drawing/2010/main" val="0"/>
              </a:ext>
            </a:extLst>
          </a:blip>
          <a:srcRect/>
          <a:stretch>
            <a:fillRect/>
          </a:stretch>
        </p:blipFill>
        <p:spPr bwMode="auto">
          <a:xfrm>
            <a:off x="11161032" y="2743608"/>
            <a:ext cx="7453539" cy="60951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47272" y="1675518"/>
            <a:ext cx="9739539" cy="7163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83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p:cTn id="7" dur="500" fill="hold"/>
                                        <p:tgtEl>
                                          <p:spTgt spid="1028"/>
                                        </p:tgtEl>
                                        <p:attrNameLst>
                                          <p:attrName>ppt_w</p:attrName>
                                        </p:attrNameLst>
                                      </p:cBhvr>
                                      <p:tavLst>
                                        <p:tav tm="0">
                                          <p:val>
                                            <p:fltVal val="0"/>
                                          </p:val>
                                        </p:tav>
                                        <p:tav tm="100000">
                                          <p:val>
                                            <p:strVal val="#ppt_w"/>
                                          </p:val>
                                        </p:tav>
                                      </p:tavLst>
                                    </p:anim>
                                    <p:anim calcmode="lin" valueType="num">
                                      <p:cBhvr>
                                        <p:cTn id="8" dur="500" fill="hold"/>
                                        <p:tgtEl>
                                          <p:spTgt spid="1028"/>
                                        </p:tgtEl>
                                        <p:attrNameLst>
                                          <p:attrName>ppt_h</p:attrName>
                                        </p:attrNameLst>
                                      </p:cBhvr>
                                      <p:tavLst>
                                        <p:tav tm="0">
                                          <p:val>
                                            <p:fltVal val="0"/>
                                          </p:val>
                                        </p:tav>
                                        <p:tav tm="100000">
                                          <p:val>
                                            <p:strVal val="#ppt_h"/>
                                          </p:val>
                                        </p:tav>
                                      </p:tavLst>
                                    </p:anim>
                                    <p:animEffect transition="in" filter="fade">
                                      <p:cBhvr>
                                        <p:cTn id="9" dur="500"/>
                                        <p:tgtEl>
                                          <p:spTgt spid="102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xit" presetSubtype="4" fill="hold" nodeType="clickEffect">
                                  <p:stCondLst>
                                    <p:cond delay="0"/>
                                  </p:stCondLst>
                                  <p:childTnLst>
                                    <p:animEffect transition="out" filter="wipe(down)">
                                      <p:cBhvr>
                                        <p:cTn id="13" dur="500"/>
                                        <p:tgtEl>
                                          <p:spTgt spid="1026"/>
                                        </p:tgtEl>
                                      </p:cBhvr>
                                    </p:animEffect>
                                    <p:set>
                                      <p:cBhvr>
                                        <p:cTn id="14" dur="1" fill="hold">
                                          <p:stCondLst>
                                            <p:cond delay="499"/>
                                          </p:stCondLst>
                                        </p:cTn>
                                        <p:tgtEl>
                                          <p:spTgt spid="1026"/>
                                        </p:tgtEl>
                                        <p:attrNameLst>
                                          <p:attrName>style.visibility</p:attrName>
                                        </p:attrNameLst>
                                      </p:cBhvr>
                                      <p:to>
                                        <p:strVal val="hidden"/>
                                      </p:to>
                                    </p:set>
                                  </p:childTnLst>
                                </p:cTn>
                              </p:par>
                              <p:par>
                                <p:cTn id="15" presetID="22" presetClass="exit" presetSubtype="4" fill="hold" nodeType="withEffect">
                                  <p:stCondLst>
                                    <p:cond delay="0"/>
                                  </p:stCondLst>
                                  <p:childTnLst>
                                    <p:animEffect transition="out" filter="wipe(down)">
                                      <p:cBhvr>
                                        <p:cTn id="16" dur="500"/>
                                        <p:tgtEl>
                                          <p:spTgt spid="1028"/>
                                        </p:tgtEl>
                                      </p:cBhvr>
                                    </p:animEffect>
                                    <p:set>
                                      <p:cBhvr>
                                        <p:cTn id="17" dur="1" fill="hold">
                                          <p:stCondLst>
                                            <p:cond delay="499"/>
                                          </p:stCondLst>
                                        </p:cTn>
                                        <p:tgtEl>
                                          <p:spTgt spid="102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4.39394E-6 -1.99074E-6 L 0.86538 -0.00607 " pathEditMode="relative" rAng="0" ptsTypes="AA">
                                      <p:cBhvr>
                                        <p:cTn id="21" dur="2000" fill="hold"/>
                                        <p:tgtEl>
                                          <p:spTgt spid="1030"/>
                                        </p:tgtEl>
                                        <p:attrNameLst>
                                          <p:attrName>ppt_x</p:attrName>
                                          <p:attrName>ppt_y</p:attrName>
                                        </p:attrNameLst>
                                      </p:cBhvr>
                                      <p:rCtr x="43269" y="-3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693" b="11693"/>
          <a:stretch>
            <a:fillRect/>
          </a:stretch>
        </p:blipFill>
        <p:spPr>
          <a:xfrm>
            <a:off x="0" y="1646896"/>
            <a:ext cx="11887200" cy="7679008"/>
          </a:xfrm>
        </p:spPr>
      </p:pic>
      <p:sp>
        <p:nvSpPr>
          <p:cNvPr id="3" name="Rectangle 2"/>
          <p:cNvSpPr/>
          <p:nvPr/>
        </p:nvSpPr>
        <p:spPr>
          <a:xfrm>
            <a:off x="11887200" y="0"/>
            <a:ext cx="8229600" cy="109728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677776" y="1597774"/>
            <a:ext cx="6017994" cy="1015663"/>
          </a:xfrm>
          <a:prstGeom prst="rect">
            <a:avLst/>
          </a:prstGeom>
          <a:noFill/>
        </p:spPr>
        <p:txBody>
          <a:bodyPr wrap="none" rtlCol="0">
            <a:spAutoFit/>
          </a:bodyPr>
          <a:lstStyle/>
          <a:p>
            <a:pPr algn="r"/>
            <a:r>
              <a:rPr lang="en-US" sz="6000" b="1" dirty="0">
                <a:solidFill>
                  <a:schemeClr val="bg2"/>
                </a:solidFill>
                <a:latin typeface="Lora" panose="02000503000000020004" pitchFamily="2" charset="0"/>
              </a:rPr>
              <a:t>OUR PROPOSAL</a:t>
            </a:r>
          </a:p>
        </p:txBody>
      </p:sp>
      <p:cxnSp>
        <p:nvCxnSpPr>
          <p:cNvPr id="6" name="Straight Connector 5"/>
          <p:cNvCxnSpPr/>
          <p:nvPr/>
        </p:nvCxnSpPr>
        <p:spPr>
          <a:xfrm>
            <a:off x="17411715" y="2924099"/>
            <a:ext cx="128405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72C24A95-05C1-4CD5-A1C1-BD3EB71AABA9}" type="slidenum">
              <a:rPr lang="en-US" smtClean="0"/>
              <a:t>11</a:t>
            </a:fld>
            <a:endParaRPr lang="en-US"/>
          </a:p>
        </p:txBody>
      </p:sp>
      <p:sp>
        <p:nvSpPr>
          <p:cNvPr id="11" name="Footer Placeholder 1"/>
          <p:cNvSpPr>
            <a:spLocks noGrp="1"/>
          </p:cNvSpPr>
          <p:nvPr>
            <p:ph type="ftr" sz="quarter" idx="11"/>
          </p:nvPr>
        </p:nvSpPr>
        <p:spPr>
          <a:xfrm>
            <a:off x="11598330" y="544413"/>
            <a:ext cx="6789420" cy="584200"/>
          </a:xfrm>
        </p:spPr>
        <p:txBody>
          <a:bodyPr/>
          <a:lstStyle/>
          <a:p>
            <a:r>
              <a:rPr lang="en-US" dirty="0" smtClean="0">
                <a:solidFill>
                  <a:schemeClr val="bg1"/>
                </a:solidFill>
              </a:rPr>
              <a:t>Equipment Management System for Construction Company</a:t>
            </a:r>
            <a:endParaRPr lang="en-US" dirty="0">
              <a:solidFill>
                <a:schemeClr val="bg1"/>
              </a:solidFill>
            </a:endParaRPr>
          </a:p>
        </p:txBody>
      </p:sp>
    </p:spTree>
    <p:extLst>
      <p:ext uri="{BB962C8B-B14F-4D97-AF65-F5344CB8AC3E}">
        <p14:creationId xmlns:p14="http://schemas.microsoft.com/office/powerpoint/2010/main" val="29812025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1693" b="11693"/>
          <a:stretch>
            <a:fillRect/>
          </a:stretch>
        </p:blipFill>
        <p:spPr>
          <a:xfrm>
            <a:off x="0" y="11546785"/>
            <a:ext cx="11887200" cy="7679008"/>
          </a:xfrm>
        </p:spPr>
      </p:pic>
      <p:sp>
        <p:nvSpPr>
          <p:cNvPr id="3" name="Rectangle 2"/>
          <p:cNvSpPr/>
          <p:nvPr/>
        </p:nvSpPr>
        <p:spPr>
          <a:xfrm>
            <a:off x="11887200" y="0"/>
            <a:ext cx="8229600" cy="109728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677776" y="1597774"/>
            <a:ext cx="6017994" cy="1015663"/>
          </a:xfrm>
          <a:prstGeom prst="rect">
            <a:avLst/>
          </a:prstGeom>
          <a:noFill/>
        </p:spPr>
        <p:txBody>
          <a:bodyPr wrap="none" rtlCol="0">
            <a:spAutoFit/>
          </a:bodyPr>
          <a:lstStyle/>
          <a:p>
            <a:pPr algn="r"/>
            <a:r>
              <a:rPr lang="en-US" sz="6000" b="1" dirty="0">
                <a:solidFill>
                  <a:schemeClr val="bg2"/>
                </a:solidFill>
                <a:latin typeface="Lora" panose="02000503000000020004" pitchFamily="2" charset="0"/>
              </a:rPr>
              <a:t>OUR PROPOSAL</a:t>
            </a:r>
          </a:p>
        </p:txBody>
      </p:sp>
      <p:cxnSp>
        <p:nvCxnSpPr>
          <p:cNvPr id="6" name="Straight Connector 5"/>
          <p:cNvCxnSpPr/>
          <p:nvPr/>
        </p:nvCxnSpPr>
        <p:spPr>
          <a:xfrm>
            <a:off x="17411715" y="2924099"/>
            <a:ext cx="128405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72C24A95-05C1-4CD5-A1C1-BD3EB71AABA9}" type="slidenum">
              <a:rPr lang="en-US" smtClean="0"/>
              <a:t>12</a:t>
            </a:fld>
            <a:endParaRPr lang="en-US"/>
          </a:p>
        </p:txBody>
      </p:sp>
      <p:sp>
        <p:nvSpPr>
          <p:cNvPr id="11" name="Footer Placeholder 1"/>
          <p:cNvSpPr>
            <a:spLocks noGrp="1"/>
          </p:cNvSpPr>
          <p:nvPr>
            <p:ph type="ftr" sz="quarter" idx="11"/>
          </p:nvPr>
        </p:nvSpPr>
        <p:spPr>
          <a:xfrm>
            <a:off x="11598330" y="544413"/>
            <a:ext cx="6789420" cy="584200"/>
          </a:xfrm>
        </p:spPr>
        <p:txBody>
          <a:bodyPr/>
          <a:lstStyle/>
          <a:p>
            <a:r>
              <a:rPr lang="en-US" dirty="0" smtClean="0">
                <a:solidFill>
                  <a:schemeClr val="bg1"/>
                </a:solidFill>
              </a:rPr>
              <a:t>Equipment Management System for Construction Company</a:t>
            </a:r>
            <a:endParaRPr lang="en-US" dirty="0">
              <a:solidFill>
                <a:schemeClr val="bg1"/>
              </a:solidFill>
            </a:endParaRPr>
          </a:p>
        </p:txBody>
      </p:sp>
      <p:sp>
        <p:nvSpPr>
          <p:cNvPr id="10" name="Rectangle 9"/>
          <p:cNvSpPr/>
          <p:nvPr/>
        </p:nvSpPr>
        <p:spPr>
          <a:xfrm>
            <a:off x="490654" y="2105605"/>
            <a:ext cx="11240429" cy="6352508"/>
          </a:xfrm>
          <a:prstGeom prst="rect">
            <a:avLst/>
          </a:prstGeom>
        </p:spPr>
        <p:txBody>
          <a:bodyPr wrap="square">
            <a:spAutoFit/>
          </a:bodyPr>
          <a:lstStyle/>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Real-time notifications and </a:t>
            </a:r>
            <a:r>
              <a:rPr lang="en-US" sz="3600" dirty="0" smtClean="0">
                <a:solidFill>
                  <a:schemeClr val="tx1">
                    <a:lumMod val="75000"/>
                    <a:lumOff val="25000"/>
                  </a:schemeClr>
                </a:solidFill>
                <a:latin typeface="Arial" pitchFamily="34" charset="0"/>
                <a:cs typeface="Arial" pitchFamily="34" charset="0"/>
              </a:rPr>
              <a:t>alerts. </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Access your data anytime, </a:t>
            </a:r>
            <a:r>
              <a:rPr lang="en-US" sz="3600" dirty="0" smtClean="0">
                <a:solidFill>
                  <a:schemeClr val="tx1">
                    <a:lumMod val="75000"/>
                    <a:lumOff val="25000"/>
                  </a:schemeClr>
                </a:solidFill>
                <a:latin typeface="Arial" pitchFamily="34" charset="0"/>
                <a:cs typeface="Arial" pitchFamily="34" charset="0"/>
              </a:rPr>
              <a:t>anywhere</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Reduce your downtime by monitoring your work orders and equipment. </a:t>
            </a:r>
            <a:endParaRPr lang="en-US" sz="3600" dirty="0" smtClean="0">
              <a:solidFill>
                <a:schemeClr val="tx1">
                  <a:lumMod val="75000"/>
                  <a:lumOff val="25000"/>
                </a:schemeClr>
              </a:solidFill>
              <a:latin typeface="Arial" pitchFamily="34" charset="0"/>
              <a:cs typeface="Arial" pitchFamily="34" charset="0"/>
            </a:endParaRPr>
          </a:p>
          <a:p>
            <a:pPr marL="571500" lvl="0" indent="-571500">
              <a:buFont typeface="Arial" pitchFamily="34" charset="0"/>
              <a:buChar char="•"/>
            </a:pPr>
            <a:r>
              <a:rPr lang="en-US" sz="3600" dirty="0" smtClean="0">
                <a:solidFill>
                  <a:schemeClr val="tx1">
                    <a:lumMod val="75000"/>
                    <a:lumOff val="25000"/>
                  </a:schemeClr>
                </a:solidFill>
                <a:latin typeface="Arial" pitchFamily="34" charset="0"/>
                <a:cs typeface="Arial" pitchFamily="34" charset="0"/>
              </a:rPr>
              <a:t>Review </a:t>
            </a:r>
            <a:r>
              <a:rPr lang="en-US" sz="3600" dirty="0">
                <a:solidFill>
                  <a:schemeClr val="tx1">
                    <a:lumMod val="75000"/>
                    <a:lumOff val="25000"/>
                  </a:schemeClr>
                </a:solidFill>
                <a:latin typeface="Arial" pitchFamily="34" charset="0"/>
                <a:cs typeface="Arial" pitchFamily="34" charset="0"/>
              </a:rPr>
              <a:t>reports to spot recurring trends to increase uptime</a:t>
            </a:r>
            <a:r>
              <a:rPr lang="en-US" sz="3600" dirty="0" smtClean="0">
                <a:solidFill>
                  <a:schemeClr val="tx1">
                    <a:lumMod val="75000"/>
                    <a:lumOff val="25000"/>
                  </a:schemeClr>
                </a:solidFill>
                <a:latin typeface="Arial" pitchFamily="34" charset="0"/>
                <a:cs typeface="Arial" pitchFamily="34" charset="0"/>
              </a:rPr>
              <a:t>.</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Keeping </a:t>
            </a:r>
            <a:r>
              <a:rPr lang="en-US" sz="3600" dirty="0" smtClean="0">
                <a:solidFill>
                  <a:schemeClr val="tx1">
                    <a:lumMod val="75000"/>
                    <a:lumOff val="25000"/>
                  </a:schemeClr>
                </a:solidFill>
                <a:latin typeface="Arial" pitchFamily="34" charset="0"/>
                <a:cs typeface="Arial" pitchFamily="34" charset="0"/>
              </a:rPr>
              <a:t>History</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Equipment info </a:t>
            </a:r>
            <a:r>
              <a:rPr lang="en-US" sz="3600" dirty="0" smtClean="0">
                <a:solidFill>
                  <a:schemeClr val="tx1">
                    <a:lumMod val="75000"/>
                    <a:lumOff val="25000"/>
                  </a:schemeClr>
                </a:solidFill>
                <a:latin typeface="Arial" pitchFamily="34" charset="0"/>
                <a:cs typeface="Arial" pitchFamily="34" charset="0"/>
              </a:rPr>
              <a:t>on-the-go</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Track equipment </a:t>
            </a:r>
            <a:r>
              <a:rPr lang="en-US" sz="3600" dirty="0" smtClean="0">
                <a:solidFill>
                  <a:schemeClr val="tx1">
                    <a:lumMod val="75000"/>
                    <a:lumOff val="25000"/>
                  </a:schemeClr>
                </a:solidFill>
                <a:latin typeface="Arial" pitchFamily="34" charset="0"/>
                <a:cs typeface="Arial" pitchFamily="34" charset="0"/>
              </a:rPr>
              <a:t>uptime</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Easily view schedule of past completed maintenance work orders</a:t>
            </a:r>
            <a:endParaRPr lang="en-US" sz="36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3" name="TextBox 12"/>
          <p:cNvSpPr txBox="1"/>
          <p:nvPr/>
        </p:nvSpPr>
        <p:spPr>
          <a:xfrm>
            <a:off x="490654" y="9132280"/>
            <a:ext cx="2185214" cy="1200329"/>
          </a:xfrm>
          <a:prstGeom prst="rect">
            <a:avLst/>
          </a:prstGeom>
          <a:noFill/>
        </p:spPr>
        <p:txBody>
          <a:bodyPr wrap="none" rtlCol="0">
            <a:spAutoFit/>
          </a:bodyPr>
          <a:lstStyle/>
          <a:p>
            <a:pPr algn="r"/>
            <a:r>
              <a:rPr lang="en-US" sz="7200" b="1" dirty="0" smtClean="0">
                <a:solidFill>
                  <a:schemeClr val="accent3">
                    <a:lumMod val="50000"/>
                  </a:schemeClr>
                </a:solidFill>
                <a:latin typeface="Arial" pitchFamily="34" charset="0"/>
                <a:cs typeface="Arial" pitchFamily="34" charset="0"/>
              </a:rPr>
              <a:t>EMS</a:t>
            </a:r>
            <a:endParaRPr lang="en-US" sz="7200" b="1" dirty="0">
              <a:solidFill>
                <a:schemeClr val="accent3">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56779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13</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981200" y="5638800"/>
            <a:ext cx="4023360" cy="3657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4417040" y="5638800"/>
            <a:ext cx="4023360" cy="365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099586" y="5638800"/>
            <a:ext cx="4023360" cy="3657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244866" y="5638800"/>
            <a:ext cx="4023360" cy="3657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136371" y="6323963"/>
            <a:ext cx="3713017" cy="1457771"/>
          </a:xfrm>
          <a:prstGeom prst="rect">
            <a:avLst/>
          </a:prstGeom>
        </p:spPr>
        <p:txBody>
          <a:bodyPr wrap="square">
            <a:spAutoFit/>
          </a:bodyPr>
          <a:lstStyle/>
          <a:p>
            <a:pPr algn="ctr">
              <a:lnSpc>
                <a:spcPct val="130000"/>
              </a:lnSpc>
            </a:pPr>
            <a:r>
              <a:rPr lang="en-US" sz="3600" dirty="0" smtClean="0">
                <a:solidFill>
                  <a:schemeClr val="bg2"/>
                </a:solidFill>
                <a:latin typeface="Arial" pitchFamily="34" charset="0"/>
                <a:ea typeface="Roboto" panose="02000000000000000000" pitchFamily="2" charset="0"/>
                <a:cs typeface="Arial" pitchFamily="34" charset="0"/>
              </a:rPr>
              <a:t>Equipment Management</a:t>
            </a:r>
          </a:p>
        </p:txBody>
      </p:sp>
      <p:sp>
        <p:nvSpPr>
          <p:cNvPr id="39" name="Rectangle 38"/>
          <p:cNvSpPr/>
          <p:nvPr/>
        </p:nvSpPr>
        <p:spPr>
          <a:xfrm>
            <a:off x="6254757" y="6323963"/>
            <a:ext cx="3713017" cy="1457771"/>
          </a:xfrm>
          <a:prstGeom prst="rect">
            <a:avLst/>
          </a:prstGeom>
        </p:spPr>
        <p:txBody>
          <a:bodyPr wrap="square">
            <a:spAutoFit/>
          </a:bodyPr>
          <a:lstStyle/>
          <a:p>
            <a:pPr algn="ctr">
              <a:lnSpc>
                <a:spcPct val="130000"/>
              </a:lnSpc>
            </a:pPr>
            <a:r>
              <a:rPr lang="en-US" sz="3600" dirty="0" smtClean="0">
                <a:solidFill>
                  <a:schemeClr val="bg2"/>
                </a:solidFill>
                <a:latin typeface="Arial" pitchFamily="34" charset="0"/>
                <a:ea typeface="Roboto" panose="02000000000000000000" pitchFamily="2" charset="0"/>
                <a:cs typeface="Arial" pitchFamily="34" charset="0"/>
              </a:rPr>
              <a:t>Work Orders Management</a:t>
            </a:r>
          </a:p>
        </p:txBody>
      </p:sp>
      <p:sp>
        <p:nvSpPr>
          <p:cNvPr id="40" name="Rectangle 39"/>
          <p:cNvSpPr/>
          <p:nvPr/>
        </p:nvSpPr>
        <p:spPr>
          <a:xfrm>
            <a:off x="10400037" y="6323963"/>
            <a:ext cx="3713017" cy="1532727"/>
          </a:xfrm>
          <a:prstGeom prst="rect">
            <a:avLst/>
          </a:prstGeom>
        </p:spPr>
        <p:txBody>
          <a:bodyPr wrap="square">
            <a:spAutoFit/>
          </a:bodyPr>
          <a:lstStyle/>
          <a:p>
            <a:pPr algn="ctr">
              <a:lnSpc>
                <a:spcPct val="130000"/>
              </a:lnSpc>
            </a:pPr>
            <a:r>
              <a:rPr lang="en-US" sz="3600" dirty="0" smtClean="0">
                <a:solidFill>
                  <a:schemeClr val="bg2"/>
                </a:solidFill>
                <a:latin typeface="Arial" pitchFamily="34" charset="0"/>
                <a:ea typeface="Roboto" panose="02000000000000000000" pitchFamily="2" charset="0"/>
                <a:cs typeface="Arial" pitchFamily="34" charset="0"/>
              </a:rPr>
              <a:t>Location &amp; </a:t>
            </a:r>
            <a:r>
              <a:rPr lang="en-US" sz="3600" dirty="0">
                <a:solidFill>
                  <a:schemeClr val="bg2"/>
                </a:solidFill>
                <a:latin typeface="Arial" pitchFamily="34" charset="0"/>
                <a:ea typeface="Roboto" panose="02000000000000000000" pitchFamily="2" charset="0"/>
                <a:cs typeface="Arial" pitchFamily="34" charset="0"/>
              </a:rPr>
              <a:t>Mapping</a:t>
            </a:r>
            <a:endParaRPr lang="en-US" sz="3600" dirty="0" smtClean="0">
              <a:solidFill>
                <a:schemeClr val="bg2"/>
              </a:solidFill>
              <a:latin typeface="Arial" pitchFamily="34" charset="0"/>
              <a:ea typeface="Roboto" panose="02000000000000000000" pitchFamily="2" charset="0"/>
              <a:cs typeface="Arial" pitchFamily="34" charset="0"/>
            </a:endParaRPr>
          </a:p>
        </p:txBody>
      </p:sp>
      <p:sp>
        <p:nvSpPr>
          <p:cNvPr id="41" name="Rectangle 40"/>
          <p:cNvSpPr/>
          <p:nvPr/>
        </p:nvSpPr>
        <p:spPr>
          <a:xfrm>
            <a:off x="14572211" y="6323963"/>
            <a:ext cx="3713017" cy="1532727"/>
          </a:xfrm>
          <a:prstGeom prst="rect">
            <a:avLst/>
          </a:prstGeom>
        </p:spPr>
        <p:txBody>
          <a:bodyPr wrap="square">
            <a:spAutoFit/>
          </a:bodyPr>
          <a:lstStyle/>
          <a:p>
            <a:pPr algn="ctr">
              <a:lnSpc>
                <a:spcPct val="130000"/>
              </a:lnSpc>
            </a:pPr>
            <a:r>
              <a:rPr lang="en-US" sz="3600" dirty="0" smtClean="0">
                <a:solidFill>
                  <a:schemeClr val="bg2"/>
                </a:solidFill>
                <a:latin typeface="Arial" pitchFamily="34" charset="0"/>
                <a:ea typeface="Roboto" panose="02000000000000000000" pitchFamily="2" charset="0"/>
                <a:cs typeface="Arial" pitchFamily="34" charset="0"/>
              </a:rPr>
              <a:t>Equipment </a:t>
            </a:r>
            <a:r>
              <a:rPr lang="en-US" sz="3600" dirty="0">
                <a:solidFill>
                  <a:schemeClr val="bg2"/>
                </a:solidFill>
                <a:latin typeface="Arial" pitchFamily="34" charset="0"/>
                <a:ea typeface="Roboto" panose="02000000000000000000" pitchFamily="2" charset="0"/>
                <a:cs typeface="Arial" pitchFamily="34" charset="0"/>
              </a:rPr>
              <a:t>Reporting</a:t>
            </a:r>
            <a:endParaRPr lang="en-US" sz="3600" dirty="0" smtClean="0">
              <a:solidFill>
                <a:schemeClr val="bg2"/>
              </a:solidFill>
              <a:latin typeface="Arial" pitchFamily="34" charset="0"/>
              <a:ea typeface="Roboto" panose="02000000000000000000" pitchFamily="2" charset="0"/>
              <a:cs typeface="Arial" pitchFamily="34" charset="0"/>
            </a:endParaRPr>
          </a:p>
        </p:txBody>
      </p:sp>
      <p:pic>
        <p:nvPicPr>
          <p:cNvPr id="42" name="Picture Placeholder 3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981200" y="1981200"/>
            <a:ext cx="4023360" cy="4023360"/>
          </a:xfrm>
          <a:prstGeom prst="rect">
            <a:avLst/>
          </a:prstGeom>
          <a:solidFill>
            <a:schemeClr val="tx2">
              <a:lumMod val="90000"/>
              <a:lumOff val="10000"/>
            </a:schemeClr>
          </a:solidFill>
        </p:spPr>
      </p:pic>
      <p:pic>
        <p:nvPicPr>
          <p:cNvPr id="43" name="Picture Placeholder 7"/>
          <p:cNvPicPr>
            <a:picLocks noChangeAspect="1"/>
          </p:cNvPicPr>
          <p:nvPr/>
        </p:nvPicPr>
        <p:blipFill>
          <a:blip r:embed="rId3">
            <a:extLst>
              <a:ext uri="{28A0092B-C50C-407E-A947-70E740481C1C}">
                <a14:useLocalDpi xmlns:a14="http://schemas.microsoft.com/office/drawing/2010/main" val="0"/>
              </a:ext>
            </a:extLst>
          </a:blip>
          <a:srcRect t="20" b="20"/>
          <a:stretch>
            <a:fillRect/>
          </a:stretch>
        </p:blipFill>
        <p:spPr>
          <a:xfrm>
            <a:off x="6099586" y="1981200"/>
            <a:ext cx="4023360" cy="4023360"/>
          </a:xfrm>
          <a:prstGeom prst="rect">
            <a:avLst/>
          </a:prstGeom>
          <a:solidFill>
            <a:schemeClr val="tx2">
              <a:lumMod val="90000"/>
              <a:lumOff val="10000"/>
            </a:schemeClr>
          </a:solidFill>
        </p:spPr>
      </p:pic>
      <p:pic>
        <p:nvPicPr>
          <p:cNvPr id="44" name="Picture Placeholder 21"/>
          <p:cNvPicPr>
            <a:picLocks noChangeAspect="1"/>
          </p:cNvPicPr>
          <p:nvPr/>
        </p:nvPicPr>
        <p:blipFill>
          <a:blip r:embed="rId4">
            <a:extLst>
              <a:ext uri="{28A0092B-C50C-407E-A947-70E740481C1C}">
                <a14:useLocalDpi xmlns:a14="http://schemas.microsoft.com/office/drawing/2010/main" val="0"/>
              </a:ext>
            </a:extLst>
          </a:blip>
          <a:srcRect t="20" b="20"/>
          <a:stretch>
            <a:fillRect/>
          </a:stretch>
        </p:blipFill>
        <p:spPr>
          <a:xfrm>
            <a:off x="10244866" y="1981200"/>
            <a:ext cx="4023360" cy="4023360"/>
          </a:xfrm>
          <a:prstGeom prst="rect">
            <a:avLst/>
          </a:prstGeom>
          <a:solidFill>
            <a:schemeClr val="tx2">
              <a:lumMod val="90000"/>
              <a:lumOff val="10000"/>
            </a:schemeClr>
          </a:solidFill>
        </p:spPr>
      </p:pic>
      <p:pic>
        <p:nvPicPr>
          <p:cNvPr id="45" name="Picture Placeholder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14417040" y="1981200"/>
            <a:ext cx="4023360" cy="4023360"/>
          </a:xfrm>
          <a:prstGeom prst="rect">
            <a:avLst/>
          </a:prstGeom>
          <a:solidFill>
            <a:schemeClr val="tx2">
              <a:lumMod val="90000"/>
              <a:lumOff val="10000"/>
            </a:schemeClr>
          </a:solidFill>
        </p:spPr>
      </p:pic>
      <p:sp>
        <p:nvSpPr>
          <p:cNvPr id="18"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57224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14:bounceEnd="45000">
                                          <p:cBhvr additive="base">
                                            <p:cTn id="10"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14:presetBounceEnd="45000">
                                      <p:stCondLst>
                                        <p:cond delay="200"/>
                                      </p:stCondLst>
                                      <p:childTnLst>
                                        <p:set>
                                          <p:cBhvr>
                                            <p:cTn id="13" dur="1" fill="hold">
                                              <p:stCondLst>
                                                <p:cond delay="0"/>
                                              </p:stCondLst>
                                            </p:cTn>
                                            <p:tgtEl>
                                              <p:spTgt spid="36"/>
                                            </p:tgtEl>
                                            <p:attrNameLst>
                                              <p:attrName>style.visibility</p:attrName>
                                            </p:attrNameLst>
                                          </p:cBhvr>
                                          <p:to>
                                            <p:strVal val="visible"/>
                                          </p:to>
                                        </p:set>
                                        <p:anim calcmode="lin" valueType="num" p14:bounceEnd="45000">
                                          <p:cBhvr additive="base">
                                            <p:cTn id="14" dur="1000" fill="hold"/>
                                            <p:tgtEl>
                                              <p:spTgt spid="36"/>
                                            </p:tgtEl>
                                            <p:attrNameLst>
                                              <p:attrName>ppt_x</p:attrName>
                                            </p:attrNameLst>
                                          </p:cBhvr>
                                          <p:tavLst>
                                            <p:tav tm="0">
                                              <p:val>
                                                <p:strVal val="#ppt_x"/>
                                              </p:val>
                                            </p:tav>
                                            <p:tav tm="100000">
                                              <p:val>
                                                <p:strVal val="#ppt_x"/>
                                              </p:val>
                                            </p:tav>
                                          </p:tavLst>
                                        </p:anim>
                                        <p:anim calcmode="lin" valueType="num" p14:bounceEnd="45000">
                                          <p:cBhvr additive="base">
                                            <p:cTn id="15" dur="1000" fill="hold"/>
                                            <p:tgtEl>
                                              <p:spTgt spid="36"/>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14:presetBounceEnd="45000">
                                      <p:stCondLst>
                                        <p:cond delay="500"/>
                                      </p:stCondLst>
                                      <p:childTnLst>
                                        <p:set>
                                          <p:cBhvr>
                                            <p:cTn id="17" dur="1" fill="hold">
                                              <p:stCondLst>
                                                <p:cond delay="0"/>
                                              </p:stCondLst>
                                            </p:cTn>
                                            <p:tgtEl>
                                              <p:spTgt spid="37"/>
                                            </p:tgtEl>
                                            <p:attrNameLst>
                                              <p:attrName>style.visibility</p:attrName>
                                            </p:attrNameLst>
                                          </p:cBhvr>
                                          <p:to>
                                            <p:strVal val="visible"/>
                                          </p:to>
                                        </p:set>
                                        <p:anim calcmode="lin" valueType="num" p14:bounceEnd="45000">
                                          <p:cBhvr additive="base">
                                            <p:cTn id="18" dur="1000" fill="hold"/>
                                            <p:tgtEl>
                                              <p:spTgt spid="37"/>
                                            </p:tgtEl>
                                            <p:attrNameLst>
                                              <p:attrName>ppt_x</p:attrName>
                                            </p:attrNameLst>
                                          </p:cBhvr>
                                          <p:tavLst>
                                            <p:tav tm="0">
                                              <p:val>
                                                <p:strVal val="#ppt_x"/>
                                              </p:val>
                                            </p:tav>
                                            <p:tav tm="100000">
                                              <p:val>
                                                <p:strVal val="#ppt_x"/>
                                              </p:val>
                                            </p:tav>
                                          </p:tavLst>
                                        </p:anim>
                                        <p:anim calcmode="lin" valueType="num" p14:bounceEnd="45000">
                                          <p:cBhvr additive="base">
                                            <p:cTn id="19" dur="1000" fill="hold"/>
                                            <p:tgtEl>
                                              <p:spTgt spid="37"/>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14:presetBounceEnd="45000">
                                      <p:stCondLst>
                                        <p:cond delay="900"/>
                                      </p:stCondLst>
                                      <p:childTnLst>
                                        <p:set>
                                          <p:cBhvr>
                                            <p:cTn id="21" dur="1" fill="hold">
                                              <p:stCondLst>
                                                <p:cond delay="0"/>
                                              </p:stCondLst>
                                            </p:cTn>
                                            <p:tgtEl>
                                              <p:spTgt spid="35"/>
                                            </p:tgtEl>
                                            <p:attrNameLst>
                                              <p:attrName>style.visibility</p:attrName>
                                            </p:attrNameLst>
                                          </p:cBhvr>
                                          <p:to>
                                            <p:strVal val="visible"/>
                                          </p:to>
                                        </p:set>
                                        <p:anim calcmode="lin" valueType="num" p14:bounceEnd="45000">
                                          <p:cBhvr additive="base">
                                            <p:cTn id="22" dur="1000" fill="hold"/>
                                            <p:tgtEl>
                                              <p:spTgt spid="35"/>
                                            </p:tgtEl>
                                            <p:attrNameLst>
                                              <p:attrName>ppt_x</p:attrName>
                                            </p:attrNameLst>
                                          </p:cBhvr>
                                          <p:tavLst>
                                            <p:tav tm="0">
                                              <p:val>
                                                <p:strVal val="#ppt_x"/>
                                              </p:val>
                                            </p:tav>
                                            <p:tav tm="100000">
                                              <p:val>
                                                <p:strVal val="#ppt_x"/>
                                              </p:val>
                                            </p:tav>
                                          </p:tavLst>
                                        </p:anim>
                                        <p:anim calcmode="lin" valueType="num" p14:bounceEnd="45000">
                                          <p:cBhvr additive="base">
                                            <p:cTn id="23" dur="1000" fill="hold"/>
                                            <p:tgtEl>
                                              <p:spTgt spid="35"/>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40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6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130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animBg="1"/>
          <p:bldP spid="35" grpId="0" animBg="1"/>
          <p:bldP spid="36" grpId="0" animBg="1"/>
          <p:bldP spid="37" grpId="0" animBg="1"/>
          <p:bldP spid="38" grpId="0"/>
          <p:bldP spid="39" grpId="0"/>
          <p:bldP spid="40"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1000" fill="hold"/>
                                            <p:tgtEl>
                                              <p:spTgt spid="34"/>
                                            </p:tgtEl>
                                            <p:attrNameLst>
                                              <p:attrName>ppt_x</p:attrName>
                                            </p:attrNameLst>
                                          </p:cBhvr>
                                          <p:tavLst>
                                            <p:tav tm="0">
                                              <p:val>
                                                <p:strVal val="#ppt_x"/>
                                              </p:val>
                                            </p:tav>
                                            <p:tav tm="100000">
                                              <p:val>
                                                <p:strVal val="#ppt_x"/>
                                              </p:val>
                                            </p:tav>
                                          </p:tavLst>
                                        </p:anim>
                                        <p:anim calcmode="lin" valueType="num">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2" presetClass="entr" presetSubtype="1" fill="hold" grpId="0" nodeType="withEffect">
                                      <p:stCondLst>
                                        <p:cond delay="20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1000" fill="hold"/>
                                            <p:tgtEl>
                                              <p:spTgt spid="36"/>
                                            </p:tgtEl>
                                            <p:attrNameLst>
                                              <p:attrName>ppt_x</p:attrName>
                                            </p:attrNameLst>
                                          </p:cBhvr>
                                          <p:tavLst>
                                            <p:tav tm="0">
                                              <p:val>
                                                <p:strVal val="#ppt_x"/>
                                              </p:val>
                                            </p:tav>
                                            <p:tav tm="100000">
                                              <p:val>
                                                <p:strVal val="#ppt_x"/>
                                              </p:val>
                                            </p:tav>
                                          </p:tavLst>
                                        </p:anim>
                                        <p:anim calcmode="lin" valueType="num">
                                          <p:cBhvr additive="base">
                                            <p:cTn id="15" dur="1000" fill="hold"/>
                                            <p:tgtEl>
                                              <p:spTgt spid="36"/>
                                            </p:tgtEl>
                                            <p:attrNameLst>
                                              <p:attrName>ppt_y</p:attrName>
                                            </p:attrNameLst>
                                          </p:cBhvr>
                                          <p:tavLst>
                                            <p:tav tm="0">
                                              <p:val>
                                                <p:strVal val="0-#ppt_h/2"/>
                                              </p:val>
                                            </p:tav>
                                            <p:tav tm="100000">
                                              <p:val>
                                                <p:strVal val="#ppt_y"/>
                                              </p:val>
                                            </p:tav>
                                          </p:tavLst>
                                        </p:anim>
                                      </p:childTnLst>
                                    </p:cTn>
                                  </p:par>
                                  <p:par>
                                    <p:cTn id="16" presetID="2" presetClass="entr" presetSubtype="1" fill="hold" grpId="0" nodeType="withEffect">
                                      <p:stCondLst>
                                        <p:cond delay="500"/>
                                      </p:stCondLst>
                                      <p:childTnLst>
                                        <p:set>
                                          <p:cBhvr>
                                            <p:cTn id="17" dur="1" fill="hold">
                                              <p:stCondLst>
                                                <p:cond delay="0"/>
                                              </p:stCondLst>
                                            </p:cTn>
                                            <p:tgtEl>
                                              <p:spTgt spid="37"/>
                                            </p:tgtEl>
                                            <p:attrNameLst>
                                              <p:attrName>style.visibility</p:attrName>
                                            </p:attrNameLst>
                                          </p:cBhvr>
                                          <p:to>
                                            <p:strVal val="visible"/>
                                          </p:to>
                                        </p:set>
                                        <p:anim calcmode="lin" valueType="num">
                                          <p:cBhvr additive="base">
                                            <p:cTn id="18" dur="1000" fill="hold"/>
                                            <p:tgtEl>
                                              <p:spTgt spid="37"/>
                                            </p:tgtEl>
                                            <p:attrNameLst>
                                              <p:attrName>ppt_x</p:attrName>
                                            </p:attrNameLst>
                                          </p:cBhvr>
                                          <p:tavLst>
                                            <p:tav tm="0">
                                              <p:val>
                                                <p:strVal val="#ppt_x"/>
                                              </p:val>
                                            </p:tav>
                                            <p:tav tm="100000">
                                              <p:val>
                                                <p:strVal val="#ppt_x"/>
                                              </p:val>
                                            </p:tav>
                                          </p:tavLst>
                                        </p:anim>
                                        <p:anim calcmode="lin" valueType="num">
                                          <p:cBhvr additive="base">
                                            <p:cTn id="19" dur="1000" fill="hold"/>
                                            <p:tgtEl>
                                              <p:spTgt spid="37"/>
                                            </p:tgtEl>
                                            <p:attrNameLst>
                                              <p:attrName>ppt_y</p:attrName>
                                            </p:attrNameLst>
                                          </p:cBhvr>
                                          <p:tavLst>
                                            <p:tav tm="0">
                                              <p:val>
                                                <p:strVal val="0-#ppt_h/2"/>
                                              </p:val>
                                            </p:tav>
                                            <p:tav tm="100000">
                                              <p:val>
                                                <p:strVal val="#ppt_y"/>
                                              </p:val>
                                            </p:tav>
                                          </p:tavLst>
                                        </p:anim>
                                      </p:childTnLst>
                                    </p:cTn>
                                  </p:par>
                                  <p:par>
                                    <p:cTn id="20" presetID="2" presetClass="entr" presetSubtype="1" fill="hold" grpId="0" nodeType="withEffect">
                                      <p:stCondLst>
                                        <p:cond delay="90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ppt_x"/>
                                              </p:val>
                                            </p:tav>
                                            <p:tav tm="100000">
                                              <p:val>
                                                <p:strVal val="#ppt_x"/>
                                              </p:val>
                                            </p:tav>
                                          </p:tavLst>
                                        </p:anim>
                                        <p:anim calcmode="lin" valueType="num">
                                          <p:cBhvr additive="base">
                                            <p:cTn id="23" dur="1000" fill="hold"/>
                                            <p:tgtEl>
                                              <p:spTgt spid="35"/>
                                            </p:tgtEl>
                                            <p:attrNameLst>
                                              <p:attrName>ppt_y</p:attrName>
                                            </p:attrNameLst>
                                          </p:cBhvr>
                                          <p:tavLst>
                                            <p:tav tm="0">
                                              <p:val>
                                                <p:strVal val="0-#ppt_h/2"/>
                                              </p:val>
                                            </p:tav>
                                            <p:tav tm="100000">
                                              <p:val>
                                                <p:strVal val="#ppt_y"/>
                                              </p:val>
                                            </p:tav>
                                          </p:tavLst>
                                        </p:anim>
                                      </p:childTnLst>
                                    </p:cTn>
                                  </p:par>
                                  <p:par>
                                    <p:cTn id="24" presetID="10" presetClass="entr" presetSubtype="0" fill="hold" grpId="0" nodeType="withEffect">
                                      <p:stCondLst>
                                        <p:cond delay="40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par>
                                    <p:cTn id="27" presetID="10" presetClass="entr" presetSubtype="0" fill="hold" grpId="0" nodeType="withEffect">
                                      <p:stCondLst>
                                        <p:cond delay="60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9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grpId="0" nodeType="withEffect">
                                      <p:stCondLst>
                                        <p:cond delay="130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animBg="1"/>
          <p:bldP spid="35" grpId="0" animBg="1"/>
          <p:bldP spid="36" grpId="0" animBg="1"/>
          <p:bldP spid="37" grpId="0" animBg="1"/>
          <p:bldP spid="38" grpId="0"/>
          <p:bldP spid="39" grpId="0"/>
          <p:bldP spid="40" grpId="0"/>
          <p:bldP spid="41"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14</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6093440" y="1337021"/>
            <a:ext cx="4023360" cy="1305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5550"/>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Equipment Management</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0053" y="2567027"/>
            <a:ext cx="1446844" cy="1446844"/>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746810" y="2612200"/>
            <a:ext cx="1274478" cy="1274478"/>
          </a:xfrm>
          <a:prstGeom prst="rect">
            <a:avLst/>
          </a:prstGeom>
        </p:spPr>
      </p:pic>
      <p:cxnSp>
        <p:nvCxnSpPr>
          <p:cNvPr id="21" name="Straight Arrow Connector 20"/>
          <p:cNvCxnSpPr/>
          <p:nvPr/>
        </p:nvCxnSpPr>
        <p:spPr>
          <a:xfrm>
            <a:off x="5030806" y="3281612"/>
            <a:ext cx="6209623"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4" name="Rectangle 23"/>
          <p:cNvSpPr/>
          <p:nvPr/>
        </p:nvSpPr>
        <p:spPr>
          <a:xfrm>
            <a:off x="2578761" y="4111059"/>
            <a:ext cx="3610576" cy="665375"/>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5" name="Rectangle 24"/>
          <p:cNvSpPr/>
          <p:nvPr/>
        </p:nvSpPr>
        <p:spPr>
          <a:xfrm>
            <a:off x="12243476" y="5766355"/>
            <a:ext cx="3284960" cy="665375"/>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View Equipment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517225" y="7738933"/>
            <a:ext cx="1449672" cy="1449672"/>
          </a:xfrm>
          <a:prstGeom prst="rect">
            <a:avLst/>
          </a:prstGeom>
        </p:spPr>
      </p:pic>
      <p:cxnSp>
        <p:nvCxnSpPr>
          <p:cNvPr id="27" name="Straight Arrow Connector 26"/>
          <p:cNvCxnSpPr/>
          <p:nvPr/>
        </p:nvCxnSpPr>
        <p:spPr>
          <a:xfrm flipV="1">
            <a:off x="12242061" y="4315910"/>
            <a:ext cx="1415" cy="3423023"/>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6189337" y="2481616"/>
            <a:ext cx="4259259" cy="732508"/>
          </a:xfrm>
          <a:prstGeom prst="rect">
            <a:avLst/>
          </a:prstGeom>
        </p:spPr>
        <p:txBody>
          <a:bodyPr wrap="square">
            <a:spAutoFit/>
          </a:bodyPr>
          <a:lstStyle/>
          <a:p>
            <a:pPr algn="ctr">
              <a:lnSpc>
                <a:spcPct val="130000"/>
              </a:lnSpc>
            </a:pPr>
            <a:r>
              <a:rPr lang="en-US" sz="3200" smtClean="0">
                <a:solidFill>
                  <a:schemeClr val="tx2">
                    <a:lumMod val="75000"/>
                    <a:lumOff val="25000"/>
                  </a:schemeClr>
                </a:solidFill>
                <a:latin typeface="Arial" pitchFamily="34" charset="0"/>
                <a:ea typeface="Roboto Condensed Light" panose="02000000000000000000" pitchFamily="2" charset="0"/>
                <a:cs typeface="Arial" pitchFamily="34" charset="0"/>
              </a:rPr>
              <a:t>Import </a:t>
            </a: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 Equipment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0" name="Rectangle 29"/>
          <p:cNvSpPr/>
          <p:nvPr/>
        </p:nvSpPr>
        <p:spPr>
          <a:xfrm>
            <a:off x="10600996" y="1778214"/>
            <a:ext cx="3284960" cy="665888"/>
          </a:xfrm>
          <a:prstGeom prst="rect">
            <a:avLst/>
          </a:prstGeom>
        </p:spPr>
        <p:txBody>
          <a:bodyPr wrap="square">
            <a:spAutoFit/>
          </a:bodyPr>
          <a:lstStyle/>
          <a:p>
            <a:pPr algn="ctr">
              <a:lnSpc>
                <a:spcPct val="130000"/>
              </a:lnSpc>
            </a:pPr>
            <a:r>
              <a:rPr lang="en-US" sz="3200" b="1" dirty="0" smtClean="0">
                <a:solidFill>
                  <a:srgbClr val="FF0000"/>
                </a:solidFill>
                <a:latin typeface="Arial" pitchFamily="34" charset="0"/>
                <a:ea typeface="Roboto Condensed Light" panose="02000000000000000000" pitchFamily="2" charset="0"/>
                <a:cs typeface="Arial" pitchFamily="34" charset="0"/>
              </a:rPr>
              <a:t>EMS System</a:t>
            </a:r>
            <a:endParaRPr lang="en-US" sz="1800" b="1" dirty="0">
              <a:solidFill>
                <a:srgbClr val="FF0000"/>
              </a:solidFill>
              <a:latin typeface="Arial" pitchFamily="34" charset="0"/>
              <a:ea typeface="Roboto Condensed Light" panose="02000000000000000000" pitchFamily="2" charset="0"/>
              <a:cs typeface="Arial" pitchFamily="34" charset="0"/>
            </a:endParaRPr>
          </a:p>
        </p:txBody>
      </p:sp>
      <p:sp>
        <p:nvSpPr>
          <p:cNvPr id="31" name="Rectangle 30"/>
          <p:cNvSpPr/>
          <p:nvPr/>
        </p:nvSpPr>
        <p:spPr>
          <a:xfrm>
            <a:off x="10599581" y="9241819"/>
            <a:ext cx="3284960"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User</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06521660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14:bounceEnd="45000">
                                          <p:cBhvr additive="base">
                                            <p:cTn id="10"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8"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9" presetClass="emph" presetSubtype="0" nodeType="withEffect">
                                      <p:stCondLst>
                                        <p:cond delay="0"/>
                                      </p:stCondLst>
                                      <p:childTnLst>
                                        <p:set>
                                          <p:cBhvr rctx="PPT">
                                            <p:cTn id="54" dur="indefinite"/>
                                            <p:tgtEl>
                                              <p:spTgt spid="21"/>
                                            </p:tgtEl>
                                            <p:attrNameLst>
                                              <p:attrName>style.opacity</p:attrName>
                                            </p:attrNameLst>
                                          </p:cBhvr>
                                          <p:to>
                                            <p:strVal val="0.5"/>
                                          </p:to>
                                        </p:set>
                                        <p:animEffect filter="image" prLst="opacity: 0.5">
                                          <p:cBhvr rctx="IE">
                                            <p:cTn id="55"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animBg="1"/>
          <p:bldP spid="38" grpId="0"/>
          <p:bldP spid="24" grpId="0"/>
          <p:bldP spid="25" grpId="0"/>
          <p:bldP spid="29" grpId="0"/>
          <p:bldP spid="30" grpId="0"/>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1"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 calcmode="lin" valueType="num">
                                          <p:cBhvr additive="base">
                                            <p:cTn id="10" dur="1000" fill="hold"/>
                                            <p:tgtEl>
                                              <p:spTgt spid="34"/>
                                            </p:tgtEl>
                                            <p:attrNameLst>
                                              <p:attrName>ppt_x</p:attrName>
                                            </p:attrNameLst>
                                          </p:cBhvr>
                                          <p:tavLst>
                                            <p:tav tm="0">
                                              <p:val>
                                                <p:strVal val="#ppt_x"/>
                                              </p:val>
                                            </p:tav>
                                            <p:tav tm="100000">
                                              <p:val>
                                                <p:strVal val="#ppt_x"/>
                                              </p:val>
                                            </p:tav>
                                          </p:tavLst>
                                        </p:anim>
                                        <p:anim calcmode="lin" valueType="num">
                                          <p:cBhvr additive="base">
                                            <p:cTn id="11" dur="1000" fill="hold"/>
                                            <p:tgtEl>
                                              <p:spTgt spid="3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down)">
                                          <p:cBhvr>
                                            <p:cTn id="27" dur="500"/>
                                            <p:tgtEl>
                                              <p:spTgt spid="30"/>
                                            </p:tgtEl>
                                          </p:cBhvr>
                                        </p:animEffect>
                                      </p:childTnLst>
                                    </p:cTn>
                                  </p:par>
                                  <p:par>
                                    <p:cTn id="28" presetID="22" presetClass="entr" presetSubtype="4"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8"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500"/>
                                            <p:tgtEl>
                                              <p:spTgt spid="2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00"/>
                                            <p:tgtEl>
                                              <p:spTgt spid="3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par>
                                    <p:cTn id="53" presetID="9" presetClass="emph" presetSubtype="0" nodeType="withEffect">
                                      <p:stCondLst>
                                        <p:cond delay="0"/>
                                      </p:stCondLst>
                                      <p:childTnLst>
                                        <p:set>
                                          <p:cBhvr rctx="PPT">
                                            <p:cTn id="54" dur="indefinite"/>
                                            <p:tgtEl>
                                              <p:spTgt spid="21"/>
                                            </p:tgtEl>
                                            <p:attrNameLst>
                                              <p:attrName>style.opacity</p:attrName>
                                            </p:attrNameLst>
                                          </p:cBhvr>
                                          <p:to>
                                            <p:strVal val="0.5"/>
                                          </p:to>
                                        </p:set>
                                        <p:animEffect filter="image" prLst="opacity: 0.5">
                                          <p:cBhvr rctx="IE">
                                            <p:cTn id="55" dur="indefinite"/>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4" grpId="0" animBg="1"/>
          <p:bldP spid="38" grpId="0"/>
          <p:bldP spid="24" grpId="0"/>
          <p:bldP spid="25" grpId="0"/>
          <p:bldP spid="29" grpId="0"/>
          <p:bldP spid="30" grpId="0"/>
          <p:bldP spid="31"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15</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5550"/>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20053" y="2567027"/>
            <a:ext cx="1446844" cy="1446844"/>
          </a:xfrm>
          <a:prstGeom prst="rect">
            <a:avLst/>
          </a:prstGeom>
        </p:spPr>
      </p:pic>
      <p:cxnSp>
        <p:nvCxnSpPr>
          <p:cNvPr id="21" name="Straight Arrow Connector 20"/>
          <p:cNvCxnSpPr/>
          <p:nvPr/>
        </p:nvCxnSpPr>
        <p:spPr>
          <a:xfrm>
            <a:off x="5030806" y="3281612"/>
            <a:ext cx="6209623"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4" name="Rectangle 23"/>
          <p:cNvSpPr/>
          <p:nvPr/>
        </p:nvSpPr>
        <p:spPr>
          <a:xfrm>
            <a:off x="2578761" y="4111059"/>
            <a:ext cx="3610576"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5" name="Rectangle 24"/>
          <p:cNvSpPr/>
          <p:nvPr/>
        </p:nvSpPr>
        <p:spPr>
          <a:xfrm>
            <a:off x="12243476" y="6328411"/>
            <a:ext cx="3284960" cy="1372683"/>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 Reject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7" name="Straight Arrow Connector 26"/>
          <p:cNvCxnSpPr/>
          <p:nvPr/>
        </p:nvCxnSpPr>
        <p:spPr>
          <a:xfrm flipV="1">
            <a:off x="12242061" y="4315910"/>
            <a:ext cx="1415" cy="3423023"/>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5666823" y="2343600"/>
            <a:ext cx="493275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 a Work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0" name="Rectangle 29"/>
          <p:cNvSpPr/>
          <p:nvPr/>
        </p:nvSpPr>
        <p:spPr>
          <a:xfrm>
            <a:off x="10600996" y="1778214"/>
            <a:ext cx="3284960" cy="732508"/>
          </a:xfrm>
          <a:prstGeom prst="rect">
            <a:avLst/>
          </a:prstGeom>
        </p:spPr>
        <p:txBody>
          <a:bodyPr wrap="square">
            <a:spAutoFit/>
          </a:bodyPr>
          <a:lstStyle/>
          <a:p>
            <a:pPr algn="ctr">
              <a:lnSpc>
                <a:spcPct val="130000"/>
              </a:lnSpc>
            </a:pPr>
            <a:r>
              <a:rPr lang="en-US" sz="3200" b="1" dirty="0" smtClean="0">
                <a:solidFill>
                  <a:srgbClr val="FF0000"/>
                </a:solidFill>
                <a:latin typeface="Arial" pitchFamily="34" charset="0"/>
                <a:ea typeface="Roboto Condensed Light" panose="02000000000000000000" pitchFamily="2" charset="0"/>
                <a:cs typeface="Arial" pitchFamily="34" charset="0"/>
              </a:rPr>
              <a:t>EMS System</a:t>
            </a:r>
            <a:endParaRPr lang="en-US" sz="3200" b="1" dirty="0">
              <a:solidFill>
                <a:srgbClr val="FF0000"/>
              </a:solidFill>
              <a:latin typeface="Arial" pitchFamily="34" charset="0"/>
              <a:ea typeface="Roboto Condensed Light" panose="02000000000000000000" pitchFamily="2" charset="0"/>
              <a:cs typeface="Arial" pitchFamily="34" charset="0"/>
            </a:endParaRPr>
          </a:p>
        </p:txBody>
      </p:sp>
      <p:sp>
        <p:nvSpPr>
          <p:cNvPr id="31" name="Rectangle 30"/>
          <p:cNvSpPr/>
          <p:nvPr/>
        </p:nvSpPr>
        <p:spPr>
          <a:xfrm>
            <a:off x="10599581" y="9241819"/>
            <a:ext cx="3284960"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22" name="Picture 8" descr="Image result for worker icon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0164" y="5393535"/>
            <a:ext cx="1267769" cy="126776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410758" y="2308321"/>
            <a:ext cx="1946582" cy="194658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2578761" y="6850542"/>
            <a:ext cx="3610576"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Maintainer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8" name="Straight Arrow Connector 27"/>
          <p:cNvCxnSpPr/>
          <p:nvPr/>
        </p:nvCxnSpPr>
        <p:spPr>
          <a:xfrm flipV="1">
            <a:off x="5196468" y="3931267"/>
            <a:ext cx="6043961" cy="2096156"/>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2" name="Rectangle 31"/>
          <p:cNvSpPr/>
          <p:nvPr/>
        </p:nvSpPr>
        <p:spPr>
          <a:xfrm rot="20344255">
            <a:off x="5140274" y="4994578"/>
            <a:ext cx="6877897"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 a Maintenance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33" name="Picture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7078404" y="4179415"/>
            <a:ext cx="1423422" cy="1423422"/>
          </a:xfrm>
          <a:prstGeom prst="rect">
            <a:avLst/>
          </a:prstGeom>
        </p:spPr>
      </p:pic>
      <p:sp>
        <p:nvSpPr>
          <p:cNvPr id="35" name="Rectangle 34"/>
          <p:cNvSpPr/>
          <p:nvPr/>
        </p:nvSpPr>
        <p:spPr>
          <a:xfrm>
            <a:off x="16093440" y="5790913"/>
            <a:ext cx="3610576"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6" name="Straight Arrow Connector 35"/>
          <p:cNvCxnSpPr>
            <a:stCxn id="33" idx="3"/>
          </p:cNvCxnSpPr>
          <p:nvPr/>
        </p:nvCxnSpPr>
        <p:spPr>
          <a:xfrm flipH="1" flipV="1">
            <a:off x="13173101" y="3621088"/>
            <a:ext cx="3905303" cy="1270038"/>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7" name="Rectangle 36"/>
          <p:cNvSpPr/>
          <p:nvPr/>
        </p:nvSpPr>
        <p:spPr>
          <a:xfrm rot="1043001">
            <a:off x="13661308" y="3550094"/>
            <a:ext cx="3284960"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39" name="Picture 4" descr="Image result for manag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0053" y="7844675"/>
            <a:ext cx="1397144" cy="1397144"/>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Arrow Connector 41"/>
          <p:cNvCxnSpPr/>
          <p:nvPr/>
        </p:nvCxnSpPr>
        <p:spPr>
          <a:xfrm flipH="1" flipV="1">
            <a:off x="12966897" y="4256107"/>
            <a:ext cx="3905303" cy="1270038"/>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43" name="Rectangle 42"/>
          <p:cNvSpPr/>
          <p:nvPr/>
        </p:nvSpPr>
        <p:spPr>
          <a:xfrm rot="1043001">
            <a:off x="13455104" y="4185113"/>
            <a:ext cx="3284960"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Close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4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20763954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wipe(down)">
                                          <p:cBhvr>
                                            <p:cTn id="19" dur="500"/>
                                            <p:tgtEl>
                                              <p:spTgt spid="307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par>
                                    <p:cTn id="39" presetID="2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down)">
                                          <p:cBhvr>
                                            <p:cTn id="52" dur="500"/>
                                            <p:tgtEl>
                                              <p:spTgt spid="3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par>
                                    <p:cTn id="59" presetID="22" presetClass="entr" presetSubtype="4"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9" presetClass="emph" presetSubtype="0" nodeType="withEffect">
                                      <p:stCondLst>
                                        <p:cond delay="0"/>
                                      </p:stCondLst>
                                      <p:childTnLst>
                                        <p:set>
                                          <p:cBhvr rctx="PPT">
                                            <p:cTn id="63" dur="indefinite"/>
                                            <p:tgtEl>
                                              <p:spTgt spid="21"/>
                                            </p:tgtEl>
                                            <p:attrNameLst>
                                              <p:attrName>style.opacity</p:attrName>
                                            </p:attrNameLst>
                                          </p:cBhvr>
                                          <p:to>
                                            <p:strVal val="0.5"/>
                                          </p:to>
                                        </p:set>
                                        <p:animEffect filter="image" prLst="opacity: 0.5">
                                          <p:cBhvr rctx="IE">
                                            <p:cTn id="64" dur="indefinite"/>
                                            <p:tgtEl>
                                              <p:spTgt spid="21"/>
                                            </p:tgtEl>
                                          </p:cBhvr>
                                        </p:animEffect>
                                      </p:childTnLst>
                                    </p:cTn>
                                  </p:par>
                                  <p:par>
                                    <p:cTn id="65" presetID="9" presetClass="emph" presetSubtype="0" nodeType="withEffect">
                                      <p:stCondLst>
                                        <p:cond delay="0"/>
                                      </p:stCondLst>
                                      <p:childTnLst>
                                        <p:set>
                                          <p:cBhvr rctx="PPT">
                                            <p:cTn id="66" dur="indefinite"/>
                                            <p:tgtEl>
                                              <p:spTgt spid="28"/>
                                            </p:tgtEl>
                                            <p:attrNameLst>
                                              <p:attrName>style.opacity</p:attrName>
                                            </p:attrNameLst>
                                          </p:cBhvr>
                                          <p:to>
                                            <p:strVal val="0.5"/>
                                          </p:to>
                                        </p:set>
                                        <p:animEffect filter="image" prLst="opacity: 0.5">
                                          <p:cBhvr rctx="IE">
                                            <p:cTn id="67" dur="indefinite"/>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down)">
                                          <p:cBhvr>
                                            <p:cTn id="72" dur="500"/>
                                            <p:tgtEl>
                                              <p:spTgt spid="3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down)">
                                          <p:cBhvr>
                                            <p:cTn id="78" dur="500"/>
                                            <p:tgtEl>
                                              <p:spTgt spid="25"/>
                                            </p:tgtEl>
                                          </p:cBhvr>
                                        </p:animEffect>
                                      </p:childTnLst>
                                    </p:cTn>
                                  </p:par>
                                  <p:par>
                                    <p:cTn id="79" presetID="22" presetClass="entr" presetSubtype="4"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500"/>
                                            <p:tgtEl>
                                              <p:spTgt spid="27"/>
                                            </p:tgtEl>
                                          </p:cBhvr>
                                        </p:animEffect>
                                      </p:childTnLst>
                                    </p:cTn>
                                  </p:par>
                                  <p:par>
                                    <p:cTn id="82" presetID="9" presetClass="emph" presetSubtype="0" nodeType="withEffect">
                                      <p:stCondLst>
                                        <p:cond delay="0"/>
                                      </p:stCondLst>
                                      <p:childTnLst>
                                        <p:set>
                                          <p:cBhvr rctx="PPT">
                                            <p:cTn id="83" dur="indefinite"/>
                                            <p:tgtEl>
                                              <p:spTgt spid="36"/>
                                            </p:tgtEl>
                                            <p:attrNameLst>
                                              <p:attrName>style.opacity</p:attrName>
                                            </p:attrNameLst>
                                          </p:cBhvr>
                                          <p:to>
                                            <p:strVal val="0.5"/>
                                          </p:to>
                                        </p:set>
                                        <p:animEffect filter="image" prLst="opacity: 0.5">
                                          <p:cBhvr rctx="IE">
                                            <p:cTn id="84" dur="indefinite"/>
                                            <p:tgtEl>
                                              <p:spTgt spid="3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down)">
                                          <p:cBhvr>
                                            <p:cTn id="89" dur="500"/>
                                            <p:tgtEl>
                                              <p:spTgt spid="43"/>
                                            </p:tgtEl>
                                          </p:cBhvr>
                                        </p:animEffect>
                                      </p:childTnLst>
                                    </p:cTn>
                                  </p:par>
                                  <p:par>
                                    <p:cTn id="90" presetID="22" presetClass="entr" presetSubtype="4"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wipe(down)">
                                          <p:cBhvr>
                                            <p:cTn id="92" dur="500"/>
                                            <p:tgtEl>
                                              <p:spTgt spid="42"/>
                                            </p:tgtEl>
                                          </p:cBhvr>
                                        </p:animEffect>
                                      </p:childTnLst>
                                    </p:cTn>
                                  </p:par>
                                  <p:par>
                                    <p:cTn id="93" presetID="9" presetClass="emph" presetSubtype="0" nodeType="withEffect">
                                      <p:stCondLst>
                                        <p:cond delay="0"/>
                                      </p:stCondLst>
                                      <p:childTnLst>
                                        <p:set>
                                          <p:cBhvr rctx="PPT">
                                            <p:cTn id="94" dur="indefinite"/>
                                            <p:tgtEl>
                                              <p:spTgt spid="27"/>
                                            </p:tgtEl>
                                            <p:attrNameLst>
                                              <p:attrName>style.opacity</p:attrName>
                                            </p:attrNameLst>
                                          </p:cBhvr>
                                          <p:to>
                                            <p:strVal val="0.5"/>
                                          </p:to>
                                        </p:set>
                                        <p:animEffect filter="image" prLst="opacity: 0.5">
                                          <p:cBhvr rctx="IE">
                                            <p:cTn id="95"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P spid="24" grpId="0"/>
          <p:bldP spid="25" grpId="0"/>
          <p:bldP spid="29" grpId="0"/>
          <p:bldP spid="30" grpId="0"/>
          <p:bldP spid="31" grpId="0"/>
          <p:bldP spid="23" grpId="0"/>
          <p:bldP spid="32" grpId="0"/>
          <p:bldP spid="35" grpId="0"/>
          <p:bldP spid="37"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500"/>
                                            <p:tgtEl>
                                              <p:spTgt spid="22"/>
                                            </p:tgtEl>
                                          </p:cBhvr>
                                        </p:animEffect>
                                      </p:childTnLst>
                                    </p:cTn>
                                  </p:par>
                                  <p:par>
                                    <p:cTn id="17" presetID="22" presetClass="entr" presetSubtype="4"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wipe(down)">
                                          <p:cBhvr>
                                            <p:cTn id="19" dur="500"/>
                                            <p:tgtEl>
                                              <p:spTgt spid="3076"/>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500"/>
                                            <p:tgtEl>
                                              <p:spTgt spid="2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down)">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down)">
                                          <p:cBhvr>
                                            <p:cTn id="30" dur="500"/>
                                            <p:tgtEl>
                                              <p:spTgt spid="1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down)">
                                          <p:cBhvr>
                                            <p:cTn id="33" dur="500"/>
                                            <p:tgtEl>
                                              <p:spTgt spid="3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down)">
                                          <p:cBhvr>
                                            <p:cTn id="38" dur="500"/>
                                            <p:tgtEl>
                                              <p:spTgt spid="21"/>
                                            </p:tgtEl>
                                          </p:cBhvr>
                                        </p:animEffect>
                                      </p:childTnLst>
                                    </p:cTn>
                                  </p:par>
                                  <p:par>
                                    <p:cTn id="39" presetID="2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down)">
                                          <p:cBhvr>
                                            <p:cTn id="41" dur="500"/>
                                            <p:tgtEl>
                                              <p:spTgt spid="28"/>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down)">
                                          <p:cBhvr>
                                            <p:cTn id="52" dur="500"/>
                                            <p:tgtEl>
                                              <p:spTgt spid="3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down)">
                                          <p:cBhvr>
                                            <p:cTn id="58" dur="500"/>
                                            <p:tgtEl>
                                              <p:spTgt spid="37"/>
                                            </p:tgtEl>
                                          </p:cBhvr>
                                        </p:animEffect>
                                      </p:childTnLst>
                                    </p:cTn>
                                  </p:par>
                                  <p:par>
                                    <p:cTn id="59" presetID="22" presetClass="entr" presetSubtype="4"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wipe(down)">
                                          <p:cBhvr>
                                            <p:cTn id="61" dur="500"/>
                                            <p:tgtEl>
                                              <p:spTgt spid="36"/>
                                            </p:tgtEl>
                                          </p:cBhvr>
                                        </p:animEffect>
                                      </p:childTnLst>
                                    </p:cTn>
                                  </p:par>
                                  <p:par>
                                    <p:cTn id="62" presetID="9" presetClass="emph" presetSubtype="0" nodeType="withEffect">
                                      <p:stCondLst>
                                        <p:cond delay="0"/>
                                      </p:stCondLst>
                                      <p:childTnLst>
                                        <p:set>
                                          <p:cBhvr rctx="PPT">
                                            <p:cTn id="63" dur="indefinite"/>
                                            <p:tgtEl>
                                              <p:spTgt spid="21"/>
                                            </p:tgtEl>
                                            <p:attrNameLst>
                                              <p:attrName>style.opacity</p:attrName>
                                            </p:attrNameLst>
                                          </p:cBhvr>
                                          <p:to>
                                            <p:strVal val="0.5"/>
                                          </p:to>
                                        </p:set>
                                        <p:animEffect filter="image" prLst="opacity: 0.5">
                                          <p:cBhvr rctx="IE">
                                            <p:cTn id="64" dur="indefinite"/>
                                            <p:tgtEl>
                                              <p:spTgt spid="21"/>
                                            </p:tgtEl>
                                          </p:cBhvr>
                                        </p:animEffect>
                                      </p:childTnLst>
                                    </p:cTn>
                                  </p:par>
                                  <p:par>
                                    <p:cTn id="65" presetID="9" presetClass="emph" presetSubtype="0" nodeType="withEffect">
                                      <p:stCondLst>
                                        <p:cond delay="0"/>
                                      </p:stCondLst>
                                      <p:childTnLst>
                                        <p:set>
                                          <p:cBhvr rctx="PPT">
                                            <p:cTn id="66" dur="indefinite"/>
                                            <p:tgtEl>
                                              <p:spTgt spid="28"/>
                                            </p:tgtEl>
                                            <p:attrNameLst>
                                              <p:attrName>style.opacity</p:attrName>
                                            </p:attrNameLst>
                                          </p:cBhvr>
                                          <p:to>
                                            <p:strVal val="0.5"/>
                                          </p:to>
                                        </p:set>
                                        <p:animEffect filter="image" prLst="opacity: 0.5">
                                          <p:cBhvr rctx="IE">
                                            <p:cTn id="67" dur="indefinite"/>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down)">
                                          <p:cBhvr>
                                            <p:cTn id="72" dur="500"/>
                                            <p:tgtEl>
                                              <p:spTgt spid="39"/>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00"/>
                                            <p:tgtEl>
                                              <p:spTgt spid="31"/>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wipe(down)">
                                          <p:cBhvr>
                                            <p:cTn id="78" dur="500"/>
                                            <p:tgtEl>
                                              <p:spTgt spid="25"/>
                                            </p:tgtEl>
                                          </p:cBhvr>
                                        </p:animEffect>
                                      </p:childTnLst>
                                    </p:cTn>
                                  </p:par>
                                  <p:par>
                                    <p:cTn id="79" presetID="22" presetClass="entr" presetSubtype="4"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500"/>
                                            <p:tgtEl>
                                              <p:spTgt spid="27"/>
                                            </p:tgtEl>
                                          </p:cBhvr>
                                        </p:animEffect>
                                      </p:childTnLst>
                                    </p:cTn>
                                  </p:par>
                                  <p:par>
                                    <p:cTn id="82" presetID="9" presetClass="emph" presetSubtype="0" nodeType="withEffect">
                                      <p:stCondLst>
                                        <p:cond delay="0"/>
                                      </p:stCondLst>
                                      <p:childTnLst>
                                        <p:set>
                                          <p:cBhvr rctx="PPT">
                                            <p:cTn id="83" dur="indefinite"/>
                                            <p:tgtEl>
                                              <p:spTgt spid="36"/>
                                            </p:tgtEl>
                                            <p:attrNameLst>
                                              <p:attrName>style.opacity</p:attrName>
                                            </p:attrNameLst>
                                          </p:cBhvr>
                                          <p:to>
                                            <p:strVal val="0.5"/>
                                          </p:to>
                                        </p:set>
                                        <p:animEffect filter="image" prLst="opacity: 0.5">
                                          <p:cBhvr rctx="IE">
                                            <p:cTn id="84" dur="indefinite"/>
                                            <p:tgtEl>
                                              <p:spTgt spid="3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down)">
                                          <p:cBhvr>
                                            <p:cTn id="89" dur="500"/>
                                            <p:tgtEl>
                                              <p:spTgt spid="43"/>
                                            </p:tgtEl>
                                          </p:cBhvr>
                                        </p:animEffect>
                                      </p:childTnLst>
                                    </p:cTn>
                                  </p:par>
                                  <p:par>
                                    <p:cTn id="90" presetID="22" presetClass="entr" presetSubtype="4"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animEffect transition="in" filter="wipe(down)">
                                          <p:cBhvr>
                                            <p:cTn id="92" dur="500"/>
                                            <p:tgtEl>
                                              <p:spTgt spid="42"/>
                                            </p:tgtEl>
                                          </p:cBhvr>
                                        </p:animEffect>
                                      </p:childTnLst>
                                    </p:cTn>
                                  </p:par>
                                  <p:par>
                                    <p:cTn id="93" presetID="9" presetClass="emph" presetSubtype="0" nodeType="withEffect">
                                      <p:stCondLst>
                                        <p:cond delay="0"/>
                                      </p:stCondLst>
                                      <p:childTnLst>
                                        <p:set>
                                          <p:cBhvr rctx="PPT">
                                            <p:cTn id="94" dur="indefinite"/>
                                            <p:tgtEl>
                                              <p:spTgt spid="27"/>
                                            </p:tgtEl>
                                            <p:attrNameLst>
                                              <p:attrName>style.opacity</p:attrName>
                                            </p:attrNameLst>
                                          </p:cBhvr>
                                          <p:to>
                                            <p:strVal val="0.5"/>
                                          </p:to>
                                        </p:set>
                                        <p:animEffect filter="image" prLst="opacity: 0.5">
                                          <p:cBhvr rctx="IE">
                                            <p:cTn id="95" dur="indefinite"/>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P spid="24" grpId="0"/>
          <p:bldP spid="25" grpId="0"/>
          <p:bldP spid="29" grpId="0"/>
          <p:bldP spid="30" grpId="0"/>
          <p:bldP spid="31" grpId="0"/>
          <p:bldP spid="23" grpId="0"/>
          <p:bldP spid="32" grpId="0"/>
          <p:bldP spid="35" grpId="0"/>
          <p:bldP spid="37" grpId="0"/>
          <p:bldP spid="4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16</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8" name="Rectangle 37"/>
          <p:cNvSpPr/>
          <p:nvPr/>
        </p:nvSpPr>
        <p:spPr>
          <a:xfrm>
            <a:off x="16248611" y="1337021"/>
            <a:ext cx="3713017" cy="1945725"/>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Visual Asset and Equipment Mapping</a:t>
            </a:r>
          </a:p>
        </p:txBody>
      </p:sp>
      <p:pic>
        <p:nvPicPr>
          <p:cNvPr id="8194" name="Picture 2" descr="Image result for hồ chí minh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192" y="2609385"/>
            <a:ext cx="11059574" cy="744793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16093440" y="1337021"/>
            <a:ext cx="4023360" cy="13055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16248611" y="1337021"/>
            <a:ext cx="3713017" cy="1306063"/>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Location &amp; Mapping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1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216748182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14:bounceEnd="45000">
                                          <p:cBhvr additive="base">
                                            <p:cTn id="10" dur="1000" fill="hold"/>
                                            <p:tgtEl>
                                              <p:spTgt spid="12"/>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12"/>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1000" fill="hold"/>
                                            <p:tgtEl>
                                              <p:spTgt spid="12"/>
                                            </p:tgtEl>
                                            <p:attrNameLst>
                                              <p:attrName>ppt_x</p:attrName>
                                            </p:attrNameLst>
                                          </p:cBhvr>
                                          <p:tavLst>
                                            <p:tav tm="0">
                                              <p:val>
                                                <p:strVal val="#ppt_x"/>
                                              </p:val>
                                            </p:tav>
                                            <p:tav tm="100000">
                                              <p:val>
                                                <p:strVal val="#ppt_x"/>
                                              </p:val>
                                            </p:tav>
                                          </p:tavLst>
                                        </p:anim>
                                        <p:anim calcmode="lin" valueType="num">
                                          <p:cBhvr additive="base">
                                            <p:cTn id="11" dur="1000" fill="hold"/>
                                            <p:tgtEl>
                                              <p:spTgt spid="12"/>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2" grpId="0"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p:cNvSpPr/>
          <p:nvPr/>
        </p:nvSpPr>
        <p:spPr>
          <a:xfrm>
            <a:off x="10027920" y="3727626"/>
            <a:ext cx="9665134" cy="693294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72C24A95-05C1-4CD5-A1C1-BD3EB71AABA9}" type="slidenum">
              <a:rPr lang="en-US" smtClean="0"/>
              <a:t>17</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6093440" y="1337020"/>
            <a:ext cx="4023360" cy="147308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Location &amp; Mapping</a:t>
            </a:r>
            <a:endParaRPr lang="en-US" sz="3200" dirty="0">
              <a:solidFill>
                <a:schemeClr val="bg2"/>
              </a:solidFill>
              <a:latin typeface="Arial" pitchFamily="34" charset="0"/>
              <a:ea typeface="Roboto" panose="02000000000000000000" pitchFamily="2" charset="0"/>
              <a:cs typeface="Arial" pitchFamily="34" charset="0"/>
            </a:endParaRPr>
          </a:p>
        </p:txBody>
      </p:sp>
      <p:grpSp>
        <p:nvGrpSpPr>
          <p:cNvPr id="40" name="Group 39"/>
          <p:cNvGrpSpPr/>
          <p:nvPr/>
        </p:nvGrpSpPr>
        <p:grpSpPr>
          <a:xfrm>
            <a:off x="1221392" y="3555438"/>
            <a:ext cx="9145465" cy="5663477"/>
            <a:chOff x="5239212" y="1743205"/>
            <a:chExt cx="2753961" cy="1704993"/>
          </a:xfrm>
          <a:solidFill>
            <a:schemeClr val="tx2">
              <a:lumMod val="90000"/>
              <a:lumOff val="10000"/>
            </a:schemeClr>
          </a:solidFill>
        </p:grpSpPr>
        <p:sp>
          <p:nvSpPr>
            <p:cNvPr id="44" name="Freeform 6"/>
            <p:cNvSpPr>
              <a:spLocks/>
            </p:cNvSpPr>
            <p:nvPr/>
          </p:nvSpPr>
          <p:spPr bwMode="auto">
            <a:xfrm>
              <a:off x="5925595" y="2621841"/>
              <a:ext cx="384509" cy="394627"/>
            </a:xfrm>
            <a:custGeom>
              <a:avLst/>
              <a:gdLst>
                <a:gd name="T0" fmla="*/ 34 w 228"/>
                <a:gd name="T1" fmla="*/ 0 h 234"/>
                <a:gd name="T2" fmla="*/ 228 w 228"/>
                <a:gd name="T3" fmla="*/ 23 h 234"/>
                <a:gd name="T4" fmla="*/ 227 w 228"/>
                <a:gd name="T5" fmla="*/ 44 h 234"/>
                <a:gd name="T6" fmla="*/ 224 w 228"/>
                <a:gd name="T7" fmla="*/ 44 h 234"/>
                <a:gd name="T8" fmla="*/ 210 w 228"/>
                <a:gd name="T9" fmla="*/ 226 h 234"/>
                <a:gd name="T10" fmla="*/ 91 w 228"/>
                <a:gd name="T11" fmla="*/ 215 h 234"/>
                <a:gd name="T12" fmla="*/ 90 w 228"/>
                <a:gd name="T13" fmla="*/ 224 h 234"/>
                <a:gd name="T14" fmla="*/ 32 w 228"/>
                <a:gd name="T15" fmla="*/ 218 h 234"/>
                <a:gd name="T16" fmla="*/ 29 w 228"/>
                <a:gd name="T17" fmla="*/ 234 h 234"/>
                <a:gd name="T18" fmla="*/ 0 w 228"/>
                <a:gd name="T19" fmla="*/ 230 h 234"/>
                <a:gd name="T20" fmla="*/ 34 w 228"/>
                <a:gd name="T21"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234">
                  <a:moveTo>
                    <a:pt x="34" y="0"/>
                  </a:moveTo>
                  <a:lnTo>
                    <a:pt x="228" y="23"/>
                  </a:lnTo>
                  <a:lnTo>
                    <a:pt x="227" y="44"/>
                  </a:lnTo>
                  <a:lnTo>
                    <a:pt x="224" y="44"/>
                  </a:lnTo>
                  <a:lnTo>
                    <a:pt x="210" y="226"/>
                  </a:lnTo>
                  <a:lnTo>
                    <a:pt x="91" y="215"/>
                  </a:lnTo>
                  <a:lnTo>
                    <a:pt x="90" y="224"/>
                  </a:lnTo>
                  <a:lnTo>
                    <a:pt x="32" y="218"/>
                  </a:lnTo>
                  <a:lnTo>
                    <a:pt x="29" y="234"/>
                  </a:lnTo>
                  <a:lnTo>
                    <a:pt x="0" y="230"/>
                  </a:lnTo>
                  <a:lnTo>
                    <a:pt x="34" y="0"/>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7"/>
            <p:cNvSpPr>
              <a:spLocks/>
            </p:cNvSpPr>
            <p:nvPr/>
          </p:nvSpPr>
          <p:spPr bwMode="auto">
            <a:xfrm>
              <a:off x="6068941" y="2696045"/>
              <a:ext cx="762272" cy="752153"/>
            </a:xfrm>
            <a:custGeom>
              <a:avLst/>
              <a:gdLst>
                <a:gd name="T0" fmla="*/ 450 w 452"/>
                <a:gd name="T1" fmla="*/ 234 h 446"/>
                <a:gd name="T2" fmla="*/ 446 w 452"/>
                <a:gd name="T3" fmla="*/ 215 h 446"/>
                <a:gd name="T4" fmla="*/ 435 w 452"/>
                <a:gd name="T5" fmla="*/ 131 h 446"/>
                <a:gd name="T6" fmla="*/ 417 w 452"/>
                <a:gd name="T7" fmla="*/ 128 h 446"/>
                <a:gd name="T8" fmla="*/ 398 w 452"/>
                <a:gd name="T9" fmla="*/ 117 h 446"/>
                <a:gd name="T10" fmla="*/ 378 w 452"/>
                <a:gd name="T11" fmla="*/ 116 h 446"/>
                <a:gd name="T12" fmla="*/ 365 w 452"/>
                <a:gd name="T13" fmla="*/ 118 h 446"/>
                <a:gd name="T14" fmla="*/ 352 w 452"/>
                <a:gd name="T15" fmla="*/ 122 h 446"/>
                <a:gd name="T16" fmla="*/ 332 w 452"/>
                <a:gd name="T17" fmla="*/ 118 h 446"/>
                <a:gd name="T18" fmla="*/ 325 w 452"/>
                <a:gd name="T19" fmla="*/ 116 h 446"/>
                <a:gd name="T20" fmla="*/ 310 w 452"/>
                <a:gd name="T21" fmla="*/ 112 h 446"/>
                <a:gd name="T22" fmla="*/ 301 w 452"/>
                <a:gd name="T23" fmla="*/ 111 h 446"/>
                <a:gd name="T24" fmla="*/ 284 w 452"/>
                <a:gd name="T25" fmla="*/ 107 h 446"/>
                <a:gd name="T26" fmla="*/ 269 w 452"/>
                <a:gd name="T27" fmla="*/ 101 h 446"/>
                <a:gd name="T28" fmla="*/ 253 w 452"/>
                <a:gd name="T29" fmla="*/ 93 h 446"/>
                <a:gd name="T30" fmla="*/ 242 w 452"/>
                <a:gd name="T31" fmla="*/ 90 h 446"/>
                <a:gd name="T32" fmla="*/ 125 w 452"/>
                <a:gd name="T33" fmla="*/ 182 h 446"/>
                <a:gd name="T34" fmla="*/ 2 w 452"/>
                <a:gd name="T35" fmla="*/ 183 h 446"/>
                <a:gd name="T36" fmla="*/ 13 w 452"/>
                <a:gd name="T37" fmla="*/ 197 h 446"/>
                <a:gd name="T38" fmla="*/ 22 w 452"/>
                <a:gd name="T39" fmla="*/ 205 h 446"/>
                <a:gd name="T40" fmla="*/ 41 w 452"/>
                <a:gd name="T41" fmla="*/ 224 h 446"/>
                <a:gd name="T42" fmla="*/ 55 w 452"/>
                <a:gd name="T43" fmla="*/ 238 h 446"/>
                <a:gd name="T44" fmla="*/ 59 w 452"/>
                <a:gd name="T45" fmla="*/ 259 h 446"/>
                <a:gd name="T46" fmla="*/ 66 w 452"/>
                <a:gd name="T47" fmla="*/ 278 h 446"/>
                <a:gd name="T48" fmla="*/ 74 w 452"/>
                <a:gd name="T49" fmla="*/ 286 h 446"/>
                <a:gd name="T50" fmla="*/ 88 w 452"/>
                <a:gd name="T51" fmla="*/ 296 h 446"/>
                <a:gd name="T52" fmla="*/ 109 w 452"/>
                <a:gd name="T53" fmla="*/ 307 h 446"/>
                <a:gd name="T54" fmla="*/ 120 w 452"/>
                <a:gd name="T55" fmla="*/ 298 h 446"/>
                <a:gd name="T56" fmla="*/ 127 w 452"/>
                <a:gd name="T57" fmla="*/ 283 h 446"/>
                <a:gd name="T58" fmla="*/ 148 w 452"/>
                <a:gd name="T59" fmla="*/ 275 h 446"/>
                <a:gd name="T60" fmla="*/ 170 w 452"/>
                <a:gd name="T61" fmla="*/ 279 h 446"/>
                <a:gd name="T62" fmla="*/ 183 w 452"/>
                <a:gd name="T63" fmla="*/ 292 h 446"/>
                <a:gd name="T64" fmla="*/ 200 w 452"/>
                <a:gd name="T65" fmla="*/ 320 h 446"/>
                <a:gd name="T66" fmla="*/ 210 w 452"/>
                <a:gd name="T67" fmla="*/ 343 h 446"/>
                <a:gd name="T68" fmla="*/ 235 w 452"/>
                <a:gd name="T69" fmla="*/ 372 h 446"/>
                <a:gd name="T70" fmla="*/ 237 w 452"/>
                <a:gd name="T71" fmla="*/ 388 h 446"/>
                <a:gd name="T72" fmla="*/ 249 w 452"/>
                <a:gd name="T73" fmla="*/ 416 h 446"/>
                <a:gd name="T74" fmla="*/ 273 w 452"/>
                <a:gd name="T75" fmla="*/ 427 h 446"/>
                <a:gd name="T76" fmla="*/ 291 w 452"/>
                <a:gd name="T77" fmla="*/ 438 h 446"/>
                <a:gd name="T78" fmla="*/ 305 w 452"/>
                <a:gd name="T79" fmla="*/ 442 h 446"/>
                <a:gd name="T80" fmla="*/ 321 w 452"/>
                <a:gd name="T81" fmla="*/ 441 h 446"/>
                <a:gd name="T82" fmla="*/ 317 w 452"/>
                <a:gd name="T83" fmla="*/ 425 h 446"/>
                <a:gd name="T84" fmla="*/ 308 w 452"/>
                <a:gd name="T85" fmla="*/ 404 h 446"/>
                <a:gd name="T86" fmla="*/ 318 w 452"/>
                <a:gd name="T87" fmla="*/ 370 h 446"/>
                <a:gd name="T88" fmla="*/ 311 w 452"/>
                <a:gd name="T89" fmla="*/ 361 h 446"/>
                <a:gd name="T90" fmla="*/ 326 w 452"/>
                <a:gd name="T91" fmla="*/ 355 h 446"/>
                <a:gd name="T92" fmla="*/ 324 w 452"/>
                <a:gd name="T93" fmla="*/ 350 h 446"/>
                <a:gd name="T94" fmla="*/ 338 w 452"/>
                <a:gd name="T95" fmla="*/ 350 h 446"/>
                <a:gd name="T96" fmla="*/ 336 w 452"/>
                <a:gd name="T97" fmla="*/ 345 h 446"/>
                <a:gd name="T98" fmla="*/ 347 w 452"/>
                <a:gd name="T99" fmla="*/ 342 h 446"/>
                <a:gd name="T100" fmla="*/ 346 w 452"/>
                <a:gd name="T101" fmla="*/ 331 h 446"/>
                <a:gd name="T102" fmla="*/ 357 w 452"/>
                <a:gd name="T103" fmla="*/ 329 h 446"/>
                <a:gd name="T104" fmla="*/ 367 w 452"/>
                <a:gd name="T105" fmla="*/ 329 h 446"/>
                <a:gd name="T106" fmla="*/ 395 w 452"/>
                <a:gd name="T107" fmla="*/ 314 h 446"/>
                <a:gd name="T108" fmla="*/ 403 w 452"/>
                <a:gd name="T109" fmla="*/ 305 h 446"/>
                <a:gd name="T110" fmla="*/ 403 w 452"/>
                <a:gd name="T111" fmla="*/ 296 h 446"/>
                <a:gd name="T112" fmla="*/ 410 w 452"/>
                <a:gd name="T113" fmla="*/ 286 h 446"/>
                <a:gd name="T114" fmla="*/ 412 w 452"/>
                <a:gd name="T115" fmla="*/ 299 h 446"/>
                <a:gd name="T116" fmla="*/ 439 w 452"/>
                <a:gd name="T117" fmla="*/ 288 h 446"/>
                <a:gd name="T118" fmla="*/ 447 w 452"/>
                <a:gd name="T119" fmla="*/ 268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2" h="446">
                  <a:moveTo>
                    <a:pt x="446" y="253"/>
                  </a:moveTo>
                  <a:lnTo>
                    <a:pt x="448" y="245"/>
                  </a:lnTo>
                  <a:lnTo>
                    <a:pt x="452" y="240"/>
                  </a:lnTo>
                  <a:lnTo>
                    <a:pt x="450" y="234"/>
                  </a:lnTo>
                  <a:lnTo>
                    <a:pt x="448" y="226"/>
                  </a:lnTo>
                  <a:lnTo>
                    <a:pt x="447" y="223"/>
                  </a:lnTo>
                  <a:lnTo>
                    <a:pt x="447" y="217"/>
                  </a:lnTo>
                  <a:lnTo>
                    <a:pt x="446" y="215"/>
                  </a:lnTo>
                  <a:lnTo>
                    <a:pt x="442" y="206"/>
                  </a:lnTo>
                  <a:lnTo>
                    <a:pt x="442" y="204"/>
                  </a:lnTo>
                  <a:lnTo>
                    <a:pt x="435" y="198"/>
                  </a:lnTo>
                  <a:lnTo>
                    <a:pt x="435" y="131"/>
                  </a:lnTo>
                  <a:lnTo>
                    <a:pt x="425" y="130"/>
                  </a:lnTo>
                  <a:lnTo>
                    <a:pt x="423" y="132"/>
                  </a:lnTo>
                  <a:lnTo>
                    <a:pt x="420" y="131"/>
                  </a:lnTo>
                  <a:lnTo>
                    <a:pt x="417" y="128"/>
                  </a:lnTo>
                  <a:lnTo>
                    <a:pt x="413" y="126"/>
                  </a:lnTo>
                  <a:lnTo>
                    <a:pt x="408" y="126"/>
                  </a:lnTo>
                  <a:lnTo>
                    <a:pt x="402" y="122"/>
                  </a:lnTo>
                  <a:lnTo>
                    <a:pt x="398" y="117"/>
                  </a:lnTo>
                  <a:lnTo>
                    <a:pt x="393" y="116"/>
                  </a:lnTo>
                  <a:lnTo>
                    <a:pt x="385" y="118"/>
                  </a:lnTo>
                  <a:lnTo>
                    <a:pt x="383" y="117"/>
                  </a:lnTo>
                  <a:lnTo>
                    <a:pt x="378" y="116"/>
                  </a:lnTo>
                  <a:lnTo>
                    <a:pt x="374" y="119"/>
                  </a:lnTo>
                  <a:lnTo>
                    <a:pt x="372" y="120"/>
                  </a:lnTo>
                  <a:lnTo>
                    <a:pt x="369" y="118"/>
                  </a:lnTo>
                  <a:lnTo>
                    <a:pt x="365" y="118"/>
                  </a:lnTo>
                  <a:lnTo>
                    <a:pt x="363" y="121"/>
                  </a:lnTo>
                  <a:lnTo>
                    <a:pt x="358" y="124"/>
                  </a:lnTo>
                  <a:lnTo>
                    <a:pt x="354" y="125"/>
                  </a:lnTo>
                  <a:lnTo>
                    <a:pt x="352" y="122"/>
                  </a:lnTo>
                  <a:lnTo>
                    <a:pt x="349" y="119"/>
                  </a:lnTo>
                  <a:lnTo>
                    <a:pt x="341" y="120"/>
                  </a:lnTo>
                  <a:lnTo>
                    <a:pt x="336" y="117"/>
                  </a:lnTo>
                  <a:lnTo>
                    <a:pt x="332" y="118"/>
                  </a:lnTo>
                  <a:lnTo>
                    <a:pt x="330" y="122"/>
                  </a:lnTo>
                  <a:lnTo>
                    <a:pt x="328" y="123"/>
                  </a:lnTo>
                  <a:lnTo>
                    <a:pt x="327" y="118"/>
                  </a:lnTo>
                  <a:lnTo>
                    <a:pt x="325" y="116"/>
                  </a:lnTo>
                  <a:lnTo>
                    <a:pt x="319" y="120"/>
                  </a:lnTo>
                  <a:lnTo>
                    <a:pt x="318" y="116"/>
                  </a:lnTo>
                  <a:lnTo>
                    <a:pt x="312" y="112"/>
                  </a:lnTo>
                  <a:lnTo>
                    <a:pt x="310" y="112"/>
                  </a:lnTo>
                  <a:lnTo>
                    <a:pt x="308" y="115"/>
                  </a:lnTo>
                  <a:lnTo>
                    <a:pt x="305" y="117"/>
                  </a:lnTo>
                  <a:lnTo>
                    <a:pt x="302" y="116"/>
                  </a:lnTo>
                  <a:lnTo>
                    <a:pt x="301" y="111"/>
                  </a:lnTo>
                  <a:lnTo>
                    <a:pt x="298" y="111"/>
                  </a:lnTo>
                  <a:lnTo>
                    <a:pt x="295" y="105"/>
                  </a:lnTo>
                  <a:lnTo>
                    <a:pt x="287" y="105"/>
                  </a:lnTo>
                  <a:lnTo>
                    <a:pt x="284" y="107"/>
                  </a:lnTo>
                  <a:lnTo>
                    <a:pt x="281" y="104"/>
                  </a:lnTo>
                  <a:lnTo>
                    <a:pt x="280" y="104"/>
                  </a:lnTo>
                  <a:lnTo>
                    <a:pt x="275" y="105"/>
                  </a:lnTo>
                  <a:lnTo>
                    <a:pt x="269" y="101"/>
                  </a:lnTo>
                  <a:lnTo>
                    <a:pt x="261" y="101"/>
                  </a:lnTo>
                  <a:lnTo>
                    <a:pt x="259" y="94"/>
                  </a:lnTo>
                  <a:lnTo>
                    <a:pt x="255" y="92"/>
                  </a:lnTo>
                  <a:lnTo>
                    <a:pt x="253" y="93"/>
                  </a:lnTo>
                  <a:lnTo>
                    <a:pt x="250" y="92"/>
                  </a:lnTo>
                  <a:lnTo>
                    <a:pt x="247" y="93"/>
                  </a:lnTo>
                  <a:lnTo>
                    <a:pt x="244" y="93"/>
                  </a:lnTo>
                  <a:lnTo>
                    <a:pt x="242" y="90"/>
                  </a:lnTo>
                  <a:lnTo>
                    <a:pt x="235" y="83"/>
                  </a:lnTo>
                  <a:lnTo>
                    <a:pt x="239" y="6"/>
                  </a:lnTo>
                  <a:lnTo>
                    <a:pt x="139" y="0"/>
                  </a:lnTo>
                  <a:lnTo>
                    <a:pt x="125" y="182"/>
                  </a:lnTo>
                  <a:lnTo>
                    <a:pt x="6" y="171"/>
                  </a:lnTo>
                  <a:lnTo>
                    <a:pt x="5" y="180"/>
                  </a:lnTo>
                  <a:lnTo>
                    <a:pt x="0" y="180"/>
                  </a:lnTo>
                  <a:lnTo>
                    <a:pt x="2" y="183"/>
                  </a:lnTo>
                  <a:lnTo>
                    <a:pt x="7" y="186"/>
                  </a:lnTo>
                  <a:lnTo>
                    <a:pt x="10" y="190"/>
                  </a:lnTo>
                  <a:lnTo>
                    <a:pt x="11" y="193"/>
                  </a:lnTo>
                  <a:lnTo>
                    <a:pt x="13" y="197"/>
                  </a:lnTo>
                  <a:lnTo>
                    <a:pt x="15" y="198"/>
                  </a:lnTo>
                  <a:lnTo>
                    <a:pt x="18" y="200"/>
                  </a:lnTo>
                  <a:lnTo>
                    <a:pt x="21" y="202"/>
                  </a:lnTo>
                  <a:lnTo>
                    <a:pt x="22" y="205"/>
                  </a:lnTo>
                  <a:lnTo>
                    <a:pt x="26" y="210"/>
                  </a:lnTo>
                  <a:lnTo>
                    <a:pt x="30" y="213"/>
                  </a:lnTo>
                  <a:lnTo>
                    <a:pt x="38" y="224"/>
                  </a:lnTo>
                  <a:lnTo>
                    <a:pt x="41" y="224"/>
                  </a:lnTo>
                  <a:lnTo>
                    <a:pt x="44" y="227"/>
                  </a:lnTo>
                  <a:lnTo>
                    <a:pt x="48" y="230"/>
                  </a:lnTo>
                  <a:lnTo>
                    <a:pt x="53" y="234"/>
                  </a:lnTo>
                  <a:lnTo>
                    <a:pt x="55" y="238"/>
                  </a:lnTo>
                  <a:lnTo>
                    <a:pt x="55" y="245"/>
                  </a:lnTo>
                  <a:lnTo>
                    <a:pt x="59" y="251"/>
                  </a:lnTo>
                  <a:lnTo>
                    <a:pt x="60" y="255"/>
                  </a:lnTo>
                  <a:lnTo>
                    <a:pt x="59" y="259"/>
                  </a:lnTo>
                  <a:lnTo>
                    <a:pt x="59" y="264"/>
                  </a:lnTo>
                  <a:lnTo>
                    <a:pt x="60" y="270"/>
                  </a:lnTo>
                  <a:lnTo>
                    <a:pt x="65" y="275"/>
                  </a:lnTo>
                  <a:lnTo>
                    <a:pt x="66" y="278"/>
                  </a:lnTo>
                  <a:lnTo>
                    <a:pt x="67" y="279"/>
                  </a:lnTo>
                  <a:lnTo>
                    <a:pt x="69" y="281"/>
                  </a:lnTo>
                  <a:lnTo>
                    <a:pt x="71" y="283"/>
                  </a:lnTo>
                  <a:lnTo>
                    <a:pt x="74" y="286"/>
                  </a:lnTo>
                  <a:lnTo>
                    <a:pt x="78" y="289"/>
                  </a:lnTo>
                  <a:lnTo>
                    <a:pt x="81" y="292"/>
                  </a:lnTo>
                  <a:lnTo>
                    <a:pt x="84" y="293"/>
                  </a:lnTo>
                  <a:lnTo>
                    <a:pt x="88" y="296"/>
                  </a:lnTo>
                  <a:lnTo>
                    <a:pt x="94" y="299"/>
                  </a:lnTo>
                  <a:lnTo>
                    <a:pt x="101" y="304"/>
                  </a:lnTo>
                  <a:lnTo>
                    <a:pt x="104" y="305"/>
                  </a:lnTo>
                  <a:lnTo>
                    <a:pt x="109" y="307"/>
                  </a:lnTo>
                  <a:lnTo>
                    <a:pt x="113" y="307"/>
                  </a:lnTo>
                  <a:lnTo>
                    <a:pt x="115" y="303"/>
                  </a:lnTo>
                  <a:lnTo>
                    <a:pt x="118" y="300"/>
                  </a:lnTo>
                  <a:lnTo>
                    <a:pt x="120" y="298"/>
                  </a:lnTo>
                  <a:lnTo>
                    <a:pt x="123" y="297"/>
                  </a:lnTo>
                  <a:lnTo>
                    <a:pt x="123" y="292"/>
                  </a:lnTo>
                  <a:lnTo>
                    <a:pt x="125" y="288"/>
                  </a:lnTo>
                  <a:lnTo>
                    <a:pt x="127" y="283"/>
                  </a:lnTo>
                  <a:lnTo>
                    <a:pt x="132" y="277"/>
                  </a:lnTo>
                  <a:lnTo>
                    <a:pt x="139" y="276"/>
                  </a:lnTo>
                  <a:lnTo>
                    <a:pt x="143" y="275"/>
                  </a:lnTo>
                  <a:lnTo>
                    <a:pt x="148" y="275"/>
                  </a:lnTo>
                  <a:lnTo>
                    <a:pt x="153" y="277"/>
                  </a:lnTo>
                  <a:lnTo>
                    <a:pt x="159" y="278"/>
                  </a:lnTo>
                  <a:lnTo>
                    <a:pt x="162" y="278"/>
                  </a:lnTo>
                  <a:lnTo>
                    <a:pt x="170" y="279"/>
                  </a:lnTo>
                  <a:lnTo>
                    <a:pt x="173" y="281"/>
                  </a:lnTo>
                  <a:lnTo>
                    <a:pt x="176" y="287"/>
                  </a:lnTo>
                  <a:lnTo>
                    <a:pt x="178" y="287"/>
                  </a:lnTo>
                  <a:lnTo>
                    <a:pt x="183" y="292"/>
                  </a:lnTo>
                  <a:lnTo>
                    <a:pt x="187" y="294"/>
                  </a:lnTo>
                  <a:lnTo>
                    <a:pt x="190" y="300"/>
                  </a:lnTo>
                  <a:lnTo>
                    <a:pt x="196" y="308"/>
                  </a:lnTo>
                  <a:lnTo>
                    <a:pt x="200" y="320"/>
                  </a:lnTo>
                  <a:lnTo>
                    <a:pt x="203" y="324"/>
                  </a:lnTo>
                  <a:lnTo>
                    <a:pt x="207" y="332"/>
                  </a:lnTo>
                  <a:lnTo>
                    <a:pt x="207" y="335"/>
                  </a:lnTo>
                  <a:lnTo>
                    <a:pt x="210" y="343"/>
                  </a:lnTo>
                  <a:lnTo>
                    <a:pt x="218" y="350"/>
                  </a:lnTo>
                  <a:lnTo>
                    <a:pt x="220" y="358"/>
                  </a:lnTo>
                  <a:lnTo>
                    <a:pt x="230" y="370"/>
                  </a:lnTo>
                  <a:lnTo>
                    <a:pt x="235" y="372"/>
                  </a:lnTo>
                  <a:lnTo>
                    <a:pt x="234" y="381"/>
                  </a:lnTo>
                  <a:lnTo>
                    <a:pt x="232" y="383"/>
                  </a:lnTo>
                  <a:lnTo>
                    <a:pt x="234" y="385"/>
                  </a:lnTo>
                  <a:lnTo>
                    <a:pt x="237" y="388"/>
                  </a:lnTo>
                  <a:lnTo>
                    <a:pt x="237" y="394"/>
                  </a:lnTo>
                  <a:lnTo>
                    <a:pt x="243" y="405"/>
                  </a:lnTo>
                  <a:lnTo>
                    <a:pt x="246" y="411"/>
                  </a:lnTo>
                  <a:lnTo>
                    <a:pt x="249" y="416"/>
                  </a:lnTo>
                  <a:lnTo>
                    <a:pt x="251" y="421"/>
                  </a:lnTo>
                  <a:lnTo>
                    <a:pt x="259" y="422"/>
                  </a:lnTo>
                  <a:lnTo>
                    <a:pt x="264" y="427"/>
                  </a:lnTo>
                  <a:lnTo>
                    <a:pt x="273" y="427"/>
                  </a:lnTo>
                  <a:lnTo>
                    <a:pt x="280" y="434"/>
                  </a:lnTo>
                  <a:lnTo>
                    <a:pt x="284" y="434"/>
                  </a:lnTo>
                  <a:lnTo>
                    <a:pt x="286" y="437"/>
                  </a:lnTo>
                  <a:lnTo>
                    <a:pt x="291" y="438"/>
                  </a:lnTo>
                  <a:lnTo>
                    <a:pt x="292" y="436"/>
                  </a:lnTo>
                  <a:lnTo>
                    <a:pt x="302" y="438"/>
                  </a:lnTo>
                  <a:lnTo>
                    <a:pt x="302" y="439"/>
                  </a:lnTo>
                  <a:lnTo>
                    <a:pt x="305" y="442"/>
                  </a:lnTo>
                  <a:lnTo>
                    <a:pt x="310" y="446"/>
                  </a:lnTo>
                  <a:lnTo>
                    <a:pt x="313" y="444"/>
                  </a:lnTo>
                  <a:lnTo>
                    <a:pt x="314" y="442"/>
                  </a:lnTo>
                  <a:lnTo>
                    <a:pt x="321" y="441"/>
                  </a:lnTo>
                  <a:lnTo>
                    <a:pt x="319" y="436"/>
                  </a:lnTo>
                  <a:lnTo>
                    <a:pt x="319" y="433"/>
                  </a:lnTo>
                  <a:lnTo>
                    <a:pt x="318" y="429"/>
                  </a:lnTo>
                  <a:lnTo>
                    <a:pt x="317" y="425"/>
                  </a:lnTo>
                  <a:lnTo>
                    <a:pt x="314" y="423"/>
                  </a:lnTo>
                  <a:lnTo>
                    <a:pt x="312" y="417"/>
                  </a:lnTo>
                  <a:lnTo>
                    <a:pt x="311" y="411"/>
                  </a:lnTo>
                  <a:lnTo>
                    <a:pt x="308" y="404"/>
                  </a:lnTo>
                  <a:lnTo>
                    <a:pt x="308" y="398"/>
                  </a:lnTo>
                  <a:lnTo>
                    <a:pt x="311" y="389"/>
                  </a:lnTo>
                  <a:lnTo>
                    <a:pt x="314" y="380"/>
                  </a:lnTo>
                  <a:lnTo>
                    <a:pt x="318" y="370"/>
                  </a:lnTo>
                  <a:lnTo>
                    <a:pt x="317" y="368"/>
                  </a:lnTo>
                  <a:lnTo>
                    <a:pt x="314" y="366"/>
                  </a:lnTo>
                  <a:lnTo>
                    <a:pt x="311" y="363"/>
                  </a:lnTo>
                  <a:lnTo>
                    <a:pt x="311" y="361"/>
                  </a:lnTo>
                  <a:lnTo>
                    <a:pt x="313" y="362"/>
                  </a:lnTo>
                  <a:lnTo>
                    <a:pt x="322" y="361"/>
                  </a:lnTo>
                  <a:lnTo>
                    <a:pt x="323" y="361"/>
                  </a:lnTo>
                  <a:lnTo>
                    <a:pt x="326" y="355"/>
                  </a:lnTo>
                  <a:lnTo>
                    <a:pt x="323" y="355"/>
                  </a:lnTo>
                  <a:lnTo>
                    <a:pt x="322" y="353"/>
                  </a:lnTo>
                  <a:lnTo>
                    <a:pt x="322" y="351"/>
                  </a:lnTo>
                  <a:lnTo>
                    <a:pt x="324" y="350"/>
                  </a:lnTo>
                  <a:lnTo>
                    <a:pt x="328" y="350"/>
                  </a:lnTo>
                  <a:lnTo>
                    <a:pt x="333" y="350"/>
                  </a:lnTo>
                  <a:lnTo>
                    <a:pt x="335" y="351"/>
                  </a:lnTo>
                  <a:lnTo>
                    <a:pt x="338" y="350"/>
                  </a:lnTo>
                  <a:lnTo>
                    <a:pt x="343" y="346"/>
                  </a:lnTo>
                  <a:lnTo>
                    <a:pt x="341" y="346"/>
                  </a:lnTo>
                  <a:lnTo>
                    <a:pt x="337" y="349"/>
                  </a:lnTo>
                  <a:lnTo>
                    <a:pt x="336" y="345"/>
                  </a:lnTo>
                  <a:lnTo>
                    <a:pt x="338" y="339"/>
                  </a:lnTo>
                  <a:lnTo>
                    <a:pt x="340" y="341"/>
                  </a:lnTo>
                  <a:lnTo>
                    <a:pt x="342" y="342"/>
                  </a:lnTo>
                  <a:lnTo>
                    <a:pt x="347" y="342"/>
                  </a:lnTo>
                  <a:lnTo>
                    <a:pt x="349" y="340"/>
                  </a:lnTo>
                  <a:lnTo>
                    <a:pt x="348" y="336"/>
                  </a:lnTo>
                  <a:lnTo>
                    <a:pt x="345" y="332"/>
                  </a:lnTo>
                  <a:lnTo>
                    <a:pt x="346" y="331"/>
                  </a:lnTo>
                  <a:lnTo>
                    <a:pt x="349" y="331"/>
                  </a:lnTo>
                  <a:lnTo>
                    <a:pt x="352" y="329"/>
                  </a:lnTo>
                  <a:lnTo>
                    <a:pt x="354" y="331"/>
                  </a:lnTo>
                  <a:lnTo>
                    <a:pt x="357" y="329"/>
                  </a:lnTo>
                  <a:lnTo>
                    <a:pt x="358" y="331"/>
                  </a:lnTo>
                  <a:lnTo>
                    <a:pt x="361" y="333"/>
                  </a:lnTo>
                  <a:lnTo>
                    <a:pt x="364" y="331"/>
                  </a:lnTo>
                  <a:lnTo>
                    <a:pt x="367" y="329"/>
                  </a:lnTo>
                  <a:lnTo>
                    <a:pt x="374" y="327"/>
                  </a:lnTo>
                  <a:lnTo>
                    <a:pt x="381" y="326"/>
                  </a:lnTo>
                  <a:lnTo>
                    <a:pt x="392" y="320"/>
                  </a:lnTo>
                  <a:lnTo>
                    <a:pt x="395" y="314"/>
                  </a:lnTo>
                  <a:lnTo>
                    <a:pt x="396" y="309"/>
                  </a:lnTo>
                  <a:lnTo>
                    <a:pt x="399" y="307"/>
                  </a:lnTo>
                  <a:lnTo>
                    <a:pt x="402" y="306"/>
                  </a:lnTo>
                  <a:lnTo>
                    <a:pt x="403" y="305"/>
                  </a:lnTo>
                  <a:lnTo>
                    <a:pt x="406" y="303"/>
                  </a:lnTo>
                  <a:lnTo>
                    <a:pt x="405" y="300"/>
                  </a:lnTo>
                  <a:lnTo>
                    <a:pt x="404" y="297"/>
                  </a:lnTo>
                  <a:lnTo>
                    <a:pt x="403" y="296"/>
                  </a:lnTo>
                  <a:lnTo>
                    <a:pt x="402" y="294"/>
                  </a:lnTo>
                  <a:lnTo>
                    <a:pt x="403" y="291"/>
                  </a:lnTo>
                  <a:lnTo>
                    <a:pt x="407" y="288"/>
                  </a:lnTo>
                  <a:lnTo>
                    <a:pt x="410" y="286"/>
                  </a:lnTo>
                  <a:lnTo>
                    <a:pt x="412" y="286"/>
                  </a:lnTo>
                  <a:lnTo>
                    <a:pt x="412" y="289"/>
                  </a:lnTo>
                  <a:lnTo>
                    <a:pt x="412" y="293"/>
                  </a:lnTo>
                  <a:lnTo>
                    <a:pt x="412" y="299"/>
                  </a:lnTo>
                  <a:lnTo>
                    <a:pt x="413" y="300"/>
                  </a:lnTo>
                  <a:lnTo>
                    <a:pt x="419" y="295"/>
                  </a:lnTo>
                  <a:lnTo>
                    <a:pt x="424" y="294"/>
                  </a:lnTo>
                  <a:lnTo>
                    <a:pt x="439" y="288"/>
                  </a:lnTo>
                  <a:lnTo>
                    <a:pt x="441" y="287"/>
                  </a:lnTo>
                  <a:lnTo>
                    <a:pt x="444" y="282"/>
                  </a:lnTo>
                  <a:lnTo>
                    <a:pt x="447" y="272"/>
                  </a:lnTo>
                  <a:lnTo>
                    <a:pt x="447" y="268"/>
                  </a:lnTo>
                  <a:lnTo>
                    <a:pt x="444" y="261"/>
                  </a:lnTo>
                  <a:lnTo>
                    <a:pt x="446" y="256"/>
                  </a:lnTo>
                  <a:lnTo>
                    <a:pt x="446" y="253"/>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8"/>
            <p:cNvSpPr>
              <a:spLocks/>
            </p:cNvSpPr>
            <p:nvPr/>
          </p:nvSpPr>
          <p:spPr bwMode="auto">
            <a:xfrm>
              <a:off x="5613602" y="2574620"/>
              <a:ext cx="369330" cy="435102"/>
            </a:xfrm>
            <a:custGeom>
              <a:avLst/>
              <a:gdLst>
                <a:gd name="T0" fmla="*/ 73 w 259"/>
                <a:gd name="T1" fmla="*/ 0 h 304"/>
                <a:gd name="T2" fmla="*/ 68 w 259"/>
                <a:gd name="T3" fmla="*/ 25 h 304"/>
                <a:gd name="T4" fmla="*/ 62 w 259"/>
                <a:gd name="T5" fmla="*/ 43 h 304"/>
                <a:gd name="T6" fmla="*/ 59 w 259"/>
                <a:gd name="T7" fmla="*/ 45 h 304"/>
                <a:gd name="T8" fmla="*/ 56 w 259"/>
                <a:gd name="T9" fmla="*/ 43 h 304"/>
                <a:gd name="T10" fmla="*/ 51 w 259"/>
                <a:gd name="T11" fmla="*/ 39 h 304"/>
                <a:gd name="T12" fmla="*/ 47 w 259"/>
                <a:gd name="T13" fmla="*/ 41 h 304"/>
                <a:gd name="T14" fmla="*/ 45 w 259"/>
                <a:gd name="T15" fmla="*/ 37 h 304"/>
                <a:gd name="T16" fmla="*/ 38 w 259"/>
                <a:gd name="T17" fmla="*/ 39 h 304"/>
                <a:gd name="T18" fmla="*/ 35 w 259"/>
                <a:gd name="T19" fmla="*/ 42 h 304"/>
                <a:gd name="T20" fmla="*/ 35 w 259"/>
                <a:gd name="T21" fmla="*/ 53 h 304"/>
                <a:gd name="T22" fmla="*/ 35 w 259"/>
                <a:gd name="T23" fmla="*/ 67 h 304"/>
                <a:gd name="T24" fmla="*/ 35 w 259"/>
                <a:gd name="T25" fmla="*/ 80 h 304"/>
                <a:gd name="T26" fmla="*/ 34 w 259"/>
                <a:gd name="T27" fmla="*/ 84 h 304"/>
                <a:gd name="T28" fmla="*/ 31 w 259"/>
                <a:gd name="T29" fmla="*/ 89 h 304"/>
                <a:gd name="T30" fmla="*/ 30 w 259"/>
                <a:gd name="T31" fmla="*/ 94 h 304"/>
                <a:gd name="T32" fmla="*/ 30 w 259"/>
                <a:gd name="T33" fmla="*/ 101 h 304"/>
                <a:gd name="T34" fmla="*/ 34 w 259"/>
                <a:gd name="T35" fmla="*/ 110 h 304"/>
                <a:gd name="T36" fmla="*/ 35 w 259"/>
                <a:gd name="T37" fmla="*/ 119 h 304"/>
                <a:gd name="T38" fmla="*/ 37 w 259"/>
                <a:gd name="T39" fmla="*/ 122 h 304"/>
                <a:gd name="T40" fmla="*/ 42 w 259"/>
                <a:gd name="T41" fmla="*/ 128 h 304"/>
                <a:gd name="T42" fmla="*/ 39 w 259"/>
                <a:gd name="T43" fmla="*/ 130 h 304"/>
                <a:gd name="T44" fmla="*/ 34 w 259"/>
                <a:gd name="T45" fmla="*/ 134 h 304"/>
                <a:gd name="T46" fmla="*/ 24 w 259"/>
                <a:gd name="T47" fmla="*/ 141 h 304"/>
                <a:gd name="T48" fmla="*/ 21 w 259"/>
                <a:gd name="T49" fmla="*/ 154 h 304"/>
                <a:gd name="T50" fmla="*/ 17 w 259"/>
                <a:gd name="T51" fmla="*/ 162 h 304"/>
                <a:gd name="T52" fmla="*/ 13 w 259"/>
                <a:gd name="T53" fmla="*/ 166 h 304"/>
                <a:gd name="T54" fmla="*/ 11 w 259"/>
                <a:gd name="T55" fmla="*/ 167 h 304"/>
                <a:gd name="T56" fmla="*/ 9 w 259"/>
                <a:gd name="T57" fmla="*/ 171 h 304"/>
                <a:gd name="T58" fmla="*/ 10 w 259"/>
                <a:gd name="T59" fmla="*/ 178 h 304"/>
                <a:gd name="T60" fmla="*/ 9 w 259"/>
                <a:gd name="T61" fmla="*/ 183 h 304"/>
                <a:gd name="T62" fmla="*/ 15 w 259"/>
                <a:gd name="T63" fmla="*/ 188 h 304"/>
                <a:gd name="T64" fmla="*/ 13 w 259"/>
                <a:gd name="T65" fmla="*/ 192 h 304"/>
                <a:gd name="T66" fmla="*/ 5 w 259"/>
                <a:gd name="T67" fmla="*/ 196 h 304"/>
                <a:gd name="T68" fmla="*/ 3 w 259"/>
                <a:gd name="T69" fmla="*/ 200 h 304"/>
                <a:gd name="T70" fmla="*/ 0 w 259"/>
                <a:gd name="T71" fmla="*/ 206 h 304"/>
                <a:gd name="T72" fmla="*/ 139 w 259"/>
                <a:gd name="T73" fmla="*/ 291 h 304"/>
                <a:gd name="T74" fmla="*/ 182 w 259"/>
                <a:gd name="T75" fmla="*/ 299 h 304"/>
                <a:gd name="T76" fmla="*/ 218 w 259"/>
                <a:gd name="T77" fmla="*/ 304 h 304"/>
                <a:gd name="T78" fmla="*/ 219 w 259"/>
                <a:gd name="T79" fmla="*/ 304 h 304"/>
                <a:gd name="T80" fmla="*/ 259 w 259"/>
                <a:gd name="T81" fmla="*/ 33 h 304"/>
                <a:gd name="T82" fmla="*/ 73 w 259"/>
                <a:gd name="T83"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59" h="304">
                  <a:moveTo>
                    <a:pt x="73" y="0"/>
                  </a:moveTo>
                  <a:cubicBezTo>
                    <a:pt x="73" y="0"/>
                    <a:pt x="69" y="19"/>
                    <a:pt x="68" y="25"/>
                  </a:cubicBezTo>
                  <a:cubicBezTo>
                    <a:pt x="66" y="29"/>
                    <a:pt x="62" y="43"/>
                    <a:pt x="62" y="43"/>
                  </a:cubicBezTo>
                  <a:cubicBezTo>
                    <a:pt x="59" y="45"/>
                    <a:pt x="59" y="45"/>
                    <a:pt x="59" y="45"/>
                  </a:cubicBezTo>
                  <a:cubicBezTo>
                    <a:pt x="56" y="43"/>
                    <a:pt x="56" y="43"/>
                    <a:pt x="56" y="43"/>
                  </a:cubicBezTo>
                  <a:cubicBezTo>
                    <a:pt x="51" y="39"/>
                    <a:pt x="51" y="39"/>
                    <a:pt x="51" y="39"/>
                  </a:cubicBezTo>
                  <a:cubicBezTo>
                    <a:pt x="47" y="41"/>
                    <a:pt x="47" y="41"/>
                    <a:pt x="47" y="41"/>
                  </a:cubicBezTo>
                  <a:cubicBezTo>
                    <a:pt x="45" y="37"/>
                    <a:pt x="45" y="37"/>
                    <a:pt x="45" y="37"/>
                  </a:cubicBezTo>
                  <a:cubicBezTo>
                    <a:pt x="38" y="39"/>
                    <a:pt x="38" y="39"/>
                    <a:pt x="38" y="39"/>
                  </a:cubicBezTo>
                  <a:cubicBezTo>
                    <a:pt x="35" y="42"/>
                    <a:pt x="35" y="42"/>
                    <a:pt x="35" y="42"/>
                  </a:cubicBezTo>
                  <a:cubicBezTo>
                    <a:pt x="35" y="53"/>
                    <a:pt x="35" y="53"/>
                    <a:pt x="35" y="53"/>
                  </a:cubicBezTo>
                  <a:cubicBezTo>
                    <a:pt x="35" y="67"/>
                    <a:pt x="35" y="67"/>
                    <a:pt x="35" y="67"/>
                  </a:cubicBezTo>
                  <a:cubicBezTo>
                    <a:pt x="35" y="80"/>
                    <a:pt x="35" y="80"/>
                    <a:pt x="35" y="80"/>
                  </a:cubicBezTo>
                  <a:cubicBezTo>
                    <a:pt x="34" y="84"/>
                    <a:pt x="34" y="84"/>
                    <a:pt x="34" y="84"/>
                  </a:cubicBezTo>
                  <a:cubicBezTo>
                    <a:pt x="31" y="89"/>
                    <a:pt x="31" y="89"/>
                    <a:pt x="31" y="89"/>
                  </a:cubicBezTo>
                  <a:cubicBezTo>
                    <a:pt x="30" y="94"/>
                    <a:pt x="30" y="94"/>
                    <a:pt x="30" y="94"/>
                  </a:cubicBezTo>
                  <a:cubicBezTo>
                    <a:pt x="30" y="101"/>
                    <a:pt x="30" y="101"/>
                    <a:pt x="30" y="101"/>
                  </a:cubicBezTo>
                  <a:cubicBezTo>
                    <a:pt x="34" y="110"/>
                    <a:pt x="34" y="110"/>
                    <a:pt x="34" y="110"/>
                  </a:cubicBezTo>
                  <a:cubicBezTo>
                    <a:pt x="35" y="119"/>
                    <a:pt x="35" y="119"/>
                    <a:pt x="35" y="119"/>
                  </a:cubicBezTo>
                  <a:cubicBezTo>
                    <a:pt x="37" y="122"/>
                    <a:pt x="37" y="122"/>
                    <a:pt x="37" y="122"/>
                  </a:cubicBezTo>
                  <a:cubicBezTo>
                    <a:pt x="42" y="128"/>
                    <a:pt x="42" y="128"/>
                    <a:pt x="42" y="128"/>
                  </a:cubicBezTo>
                  <a:cubicBezTo>
                    <a:pt x="39" y="130"/>
                    <a:pt x="39" y="130"/>
                    <a:pt x="39" y="130"/>
                  </a:cubicBezTo>
                  <a:cubicBezTo>
                    <a:pt x="34" y="134"/>
                    <a:pt x="34" y="134"/>
                    <a:pt x="34" y="134"/>
                  </a:cubicBezTo>
                  <a:cubicBezTo>
                    <a:pt x="24" y="141"/>
                    <a:pt x="24" y="141"/>
                    <a:pt x="24" y="141"/>
                  </a:cubicBezTo>
                  <a:cubicBezTo>
                    <a:pt x="21" y="154"/>
                    <a:pt x="21" y="154"/>
                    <a:pt x="21" y="154"/>
                  </a:cubicBezTo>
                  <a:cubicBezTo>
                    <a:pt x="17" y="162"/>
                    <a:pt x="17" y="162"/>
                    <a:pt x="17" y="162"/>
                  </a:cubicBezTo>
                  <a:cubicBezTo>
                    <a:pt x="13" y="166"/>
                    <a:pt x="13" y="166"/>
                    <a:pt x="13" y="166"/>
                  </a:cubicBezTo>
                  <a:cubicBezTo>
                    <a:pt x="11" y="167"/>
                    <a:pt x="11" y="167"/>
                    <a:pt x="11" y="167"/>
                  </a:cubicBezTo>
                  <a:cubicBezTo>
                    <a:pt x="9" y="171"/>
                    <a:pt x="9" y="171"/>
                    <a:pt x="9" y="171"/>
                  </a:cubicBezTo>
                  <a:cubicBezTo>
                    <a:pt x="10" y="178"/>
                    <a:pt x="10" y="178"/>
                    <a:pt x="10" y="178"/>
                  </a:cubicBezTo>
                  <a:cubicBezTo>
                    <a:pt x="9" y="183"/>
                    <a:pt x="9" y="183"/>
                    <a:pt x="9" y="183"/>
                  </a:cubicBezTo>
                  <a:cubicBezTo>
                    <a:pt x="15" y="188"/>
                    <a:pt x="15" y="188"/>
                    <a:pt x="15" y="188"/>
                  </a:cubicBezTo>
                  <a:cubicBezTo>
                    <a:pt x="13" y="192"/>
                    <a:pt x="13" y="192"/>
                    <a:pt x="13" y="192"/>
                  </a:cubicBezTo>
                  <a:cubicBezTo>
                    <a:pt x="5" y="196"/>
                    <a:pt x="5" y="196"/>
                    <a:pt x="5" y="196"/>
                  </a:cubicBezTo>
                  <a:cubicBezTo>
                    <a:pt x="3" y="200"/>
                    <a:pt x="3" y="200"/>
                    <a:pt x="3" y="200"/>
                  </a:cubicBezTo>
                  <a:cubicBezTo>
                    <a:pt x="0" y="206"/>
                    <a:pt x="0" y="206"/>
                    <a:pt x="0" y="206"/>
                  </a:cubicBezTo>
                  <a:cubicBezTo>
                    <a:pt x="139" y="291"/>
                    <a:pt x="139" y="291"/>
                    <a:pt x="139" y="291"/>
                  </a:cubicBezTo>
                  <a:cubicBezTo>
                    <a:pt x="182" y="299"/>
                    <a:pt x="182" y="299"/>
                    <a:pt x="182" y="299"/>
                  </a:cubicBezTo>
                  <a:cubicBezTo>
                    <a:pt x="218" y="304"/>
                    <a:pt x="218" y="304"/>
                    <a:pt x="218" y="304"/>
                  </a:cubicBezTo>
                  <a:cubicBezTo>
                    <a:pt x="219" y="304"/>
                    <a:pt x="219" y="304"/>
                    <a:pt x="219" y="304"/>
                  </a:cubicBezTo>
                  <a:cubicBezTo>
                    <a:pt x="259" y="33"/>
                    <a:pt x="259" y="33"/>
                    <a:pt x="259" y="33"/>
                  </a:cubicBezTo>
                  <a:lnTo>
                    <a:pt x="73" y="0"/>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9"/>
            <p:cNvSpPr>
              <a:spLocks/>
            </p:cNvSpPr>
            <p:nvPr/>
          </p:nvSpPr>
          <p:spPr bwMode="auto">
            <a:xfrm>
              <a:off x="5239212" y="2105790"/>
              <a:ext cx="433415" cy="750467"/>
            </a:xfrm>
            <a:custGeom>
              <a:avLst/>
              <a:gdLst>
                <a:gd name="T0" fmla="*/ 229 w 257"/>
                <a:gd name="T1" fmla="*/ 433 h 445"/>
                <a:gd name="T2" fmla="*/ 231 w 257"/>
                <a:gd name="T3" fmla="*/ 420 h 445"/>
                <a:gd name="T4" fmla="*/ 239 w 257"/>
                <a:gd name="T5" fmla="*/ 409 h 445"/>
                <a:gd name="T6" fmla="*/ 255 w 257"/>
                <a:gd name="T7" fmla="*/ 388 h 445"/>
                <a:gd name="T8" fmla="*/ 251 w 257"/>
                <a:gd name="T9" fmla="*/ 379 h 445"/>
                <a:gd name="T10" fmla="*/ 247 w 257"/>
                <a:gd name="T11" fmla="*/ 358 h 445"/>
                <a:gd name="T12" fmla="*/ 118 w 257"/>
                <a:gd name="T13" fmla="*/ 158 h 445"/>
                <a:gd name="T14" fmla="*/ 113 w 257"/>
                <a:gd name="T15" fmla="*/ 153 h 445"/>
                <a:gd name="T16" fmla="*/ 117 w 257"/>
                <a:gd name="T17" fmla="*/ 146 h 445"/>
                <a:gd name="T18" fmla="*/ 26 w 257"/>
                <a:gd name="T19" fmla="*/ 0 h 445"/>
                <a:gd name="T20" fmla="*/ 23 w 257"/>
                <a:gd name="T21" fmla="*/ 9 h 445"/>
                <a:gd name="T22" fmla="*/ 22 w 257"/>
                <a:gd name="T23" fmla="*/ 25 h 445"/>
                <a:gd name="T24" fmla="*/ 17 w 257"/>
                <a:gd name="T25" fmla="*/ 34 h 445"/>
                <a:gd name="T26" fmla="*/ 7 w 257"/>
                <a:gd name="T27" fmla="*/ 50 h 445"/>
                <a:gd name="T28" fmla="*/ 0 w 257"/>
                <a:gd name="T29" fmla="*/ 62 h 445"/>
                <a:gd name="T30" fmla="*/ 3 w 257"/>
                <a:gd name="T31" fmla="*/ 75 h 445"/>
                <a:gd name="T32" fmla="*/ 9 w 257"/>
                <a:gd name="T33" fmla="*/ 90 h 445"/>
                <a:gd name="T34" fmla="*/ 5 w 257"/>
                <a:gd name="T35" fmla="*/ 110 h 445"/>
                <a:gd name="T36" fmla="*/ 2 w 257"/>
                <a:gd name="T37" fmla="*/ 122 h 445"/>
                <a:gd name="T38" fmla="*/ 11 w 257"/>
                <a:gd name="T39" fmla="*/ 145 h 445"/>
                <a:gd name="T40" fmla="*/ 17 w 257"/>
                <a:gd name="T41" fmla="*/ 161 h 445"/>
                <a:gd name="T42" fmla="*/ 14 w 257"/>
                <a:gd name="T43" fmla="*/ 169 h 445"/>
                <a:gd name="T44" fmla="*/ 23 w 257"/>
                <a:gd name="T45" fmla="*/ 176 h 445"/>
                <a:gd name="T46" fmla="*/ 29 w 257"/>
                <a:gd name="T47" fmla="*/ 175 h 445"/>
                <a:gd name="T48" fmla="*/ 37 w 257"/>
                <a:gd name="T49" fmla="*/ 172 h 445"/>
                <a:gd name="T50" fmla="*/ 51 w 257"/>
                <a:gd name="T51" fmla="*/ 177 h 445"/>
                <a:gd name="T52" fmla="*/ 49 w 257"/>
                <a:gd name="T53" fmla="*/ 179 h 445"/>
                <a:gd name="T54" fmla="*/ 40 w 257"/>
                <a:gd name="T55" fmla="*/ 176 h 445"/>
                <a:gd name="T56" fmla="*/ 33 w 257"/>
                <a:gd name="T57" fmla="*/ 175 h 445"/>
                <a:gd name="T58" fmla="*/ 35 w 257"/>
                <a:gd name="T59" fmla="*/ 187 h 445"/>
                <a:gd name="T60" fmla="*/ 30 w 257"/>
                <a:gd name="T61" fmla="*/ 192 h 445"/>
                <a:gd name="T62" fmla="*/ 29 w 257"/>
                <a:gd name="T63" fmla="*/ 185 h 445"/>
                <a:gd name="T64" fmla="*/ 24 w 257"/>
                <a:gd name="T65" fmla="*/ 187 h 445"/>
                <a:gd name="T66" fmla="*/ 23 w 257"/>
                <a:gd name="T67" fmla="*/ 204 h 445"/>
                <a:gd name="T68" fmla="*/ 30 w 257"/>
                <a:gd name="T69" fmla="*/ 217 h 445"/>
                <a:gd name="T70" fmla="*/ 35 w 257"/>
                <a:gd name="T71" fmla="*/ 229 h 445"/>
                <a:gd name="T72" fmla="*/ 28 w 257"/>
                <a:gd name="T73" fmla="*/ 234 h 445"/>
                <a:gd name="T74" fmla="*/ 34 w 257"/>
                <a:gd name="T75" fmla="*/ 255 h 445"/>
                <a:gd name="T76" fmla="*/ 42 w 257"/>
                <a:gd name="T77" fmla="*/ 275 h 445"/>
                <a:gd name="T78" fmla="*/ 50 w 257"/>
                <a:gd name="T79" fmla="*/ 288 h 445"/>
                <a:gd name="T80" fmla="*/ 50 w 257"/>
                <a:gd name="T81" fmla="*/ 298 h 445"/>
                <a:gd name="T82" fmla="*/ 53 w 257"/>
                <a:gd name="T83" fmla="*/ 307 h 445"/>
                <a:gd name="T84" fmla="*/ 50 w 257"/>
                <a:gd name="T85" fmla="*/ 327 h 445"/>
                <a:gd name="T86" fmla="*/ 73 w 257"/>
                <a:gd name="T87" fmla="*/ 339 h 445"/>
                <a:gd name="T88" fmla="*/ 91 w 257"/>
                <a:gd name="T89" fmla="*/ 355 h 445"/>
                <a:gd name="T90" fmla="*/ 112 w 257"/>
                <a:gd name="T91" fmla="*/ 374 h 445"/>
                <a:gd name="T92" fmla="*/ 128 w 257"/>
                <a:gd name="T93" fmla="*/ 388 h 445"/>
                <a:gd name="T94" fmla="*/ 143 w 257"/>
                <a:gd name="T95" fmla="*/ 414 h 445"/>
                <a:gd name="T96" fmla="*/ 143 w 257"/>
                <a:gd name="T97" fmla="*/ 434 h 445"/>
                <a:gd name="T98" fmla="*/ 226 w 257"/>
                <a:gd name="T99" fmla="*/ 44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7" h="445">
                  <a:moveTo>
                    <a:pt x="233" y="441"/>
                  </a:moveTo>
                  <a:lnTo>
                    <a:pt x="234" y="438"/>
                  </a:lnTo>
                  <a:lnTo>
                    <a:pt x="229" y="433"/>
                  </a:lnTo>
                  <a:lnTo>
                    <a:pt x="230" y="429"/>
                  </a:lnTo>
                  <a:lnTo>
                    <a:pt x="229" y="423"/>
                  </a:lnTo>
                  <a:lnTo>
                    <a:pt x="231" y="420"/>
                  </a:lnTo>
                  <a:lnTo>
                    <a:pt x="233" y="419"/>
                  </a:lnTo>
                  <a:lnTo>
                    <a:pt x="236" y="416"/>
                  </a:lnTo>
                  <a:lnTo>
                    <a:pt x="239" y="409"/>
                  </a:lnTo>
                  <a:lnTo>
                    <a:pt x="242" y="398"/>
                  </a:lnTo>
                  <a:lnTo>
                    <a:pt x="250" y="392"/>
                  </a:lnTo>
                  <a:lnTo>
                    <a:pt x="255" y="388"/>
                  </a:lnTo>
                  <a:lnTo>
                    <a:pt x="257" y="387"/>
                  </a:lnTo>
                  <a:lnTo>
                    <a:pt x="253" y="382"/>
                  </a:lnTo>
                  <a:lnTo>
                    <a:pt x="251" y="379"/>
                  </a:lnTo>
                  <a:lnTo>
                    <a:pt x="250" y="372"/>
                  </a:lnTo>
                  <a:lnTo>
                    <a:pt x="247" y="364"/>
                  </a:lnTo>
                  <a:lnTo>
                    <a:pt x="247" y="358"/>
                  </a:lnTo>
                  <a:lnTo>
                    <a:pt x="248" y="354"/>
                  </a:lnTo>
                  <a:lnTo>
                    <a:pt x="248" y="353"/>
                  </a:lnTo>
                  <a:lnTo>
                    <a:pt x="118" y="158"/>
                  </a:lnTo>
                  <a:lnTo>
                    <a:pt x="115" y="156"/>
                  </a:lnTo>
                  <a:lnTo>
                    <a:pt x="114" y="155"/>
                  </a:lnTo>
                  <a:lnTo>
                    <a:pt x="113" y="153"/>
                  </a:lnTo>
                  <a:lnTo>
                    <a:pt x="112" y="150"/>
                  </a:lnTo>
                  <a:lnTo>
                    <a:pt x="113" y="147"/>
                  </a:lnTo>
                  <a:lnTo>
                    <a:pt x="117" y="146"/>
                  </a:lnTo>
                  <a:lnTo>
                    <a:pt x="119" y="145"/>
                  </a:lnTo>
                  <a:lnTo>
                    <a:pt x="148" y="35"/>
                  </a:lnTo>
                  <a:lnTo>
                    <a:pt x="26" y="0"/>
                  </a:lnTo>
                  <a:lnTo>
                    <a:pt x="25" y="4"/>
                  </a:lnTo>
                  <a:lnTo>
                    <a:pt x="23" y="5"/>
                  </a:lnTo>
                  <a:lnTo>
                    <a:pt x="23" y="9"/>
                  </a:lnTo>
                  <a:lnTo>
                    <a:pt x="23" y="12"/>
                  </a:lnTo>
                  <a:lnTo>
                    <a:pt x="23" y="21"/>
                  </a:lnTo>
                  <a:lnTo>
                    <a:pt x="22" y="25"/>
                  </a:lnTo>
                  <a:lnTo>
                    <a:pt x="19" y="30"/>
                  </a:lnTo>
                  <a:lnTo>
                    <a:pt x="17" y="33"/>
                  </a:lnTo>
                  <a:lnTo>
                    <a:pt x="17" y="34"/>
                  </a:lnTo>
                  <a:lnTo>
                    <a:pt x="17" y="40"/>
                  </a:lnTo>
                  <a:lnTo>
                    <a:pt x="13" y="45"/>
                  </a:lnTo>
                  <a:lnTo>
                    <a:pt x="7" y="50"/>
                  </a:lnTo>
                  <a:lnTo>
                    <a:pt x="2" y="55"/>
                  </a:lnTo>
                  <a:lnTo>
                    <a:pt x="1" y="57"/>
                  </a:lnTo>
                  <a:lnTo>
                    <a:pt x="0" y="62"/>
                  </a:lnTo>
                  <a:lnTo>
                    <a:pt x="0" y="66"/>
                  </a:lnTo>
                  <a:lnTo>
                    <a:pt x="1" y="71"/>
                  </a:lnTo>
                  <a:lnTo>
                    <a:pt x="3" y="75"/>
                  </a:lnTo>
                  <a:lnTo>
                    <a:pt x="7" y="81"/>
                  </a:lnTo>
                  <a:lnTo>
                    <a:pt x="8" y="85"/>
                  </a:lnTo>
                  <a:lnTo>
                    <a:pt x="9" y="90"/>
                  </a:lnTo>
                  <a:lnTo>
                    <a:pt x="9" y="98"/>
                  </a:lnTo>
                  <a:lnTo>
                    <a:pt x="6" y="104"/>
                  </a:lnTo>
                  <a:lnTo>
                    <a:pt x="5" y="110"/>
                  </a:lnTo>
                  <a:lnTo>
                    <a:pt x="5" y="117"/>
                  </a:lnTo>
                  <a:lnTo>
                    <a:pt x="4" y="120"/>
                  </a:lnTo>
                  <a:lnTo>
                    <a:pt x="2" y="122"/>
                  </a:lnTo>
                  <a:lnTo>
                    <a:pt x="3" y="126"/>
                  </a:lnTo>
                  <a:lnTo>
                    <a:pt x="7" y="133"/>
                  </a:lnTo>
                  <a:lnTo>
                    <a:pt x="11" y="145"/>
                  </a:lnTo>
                  <a:lnTo>
                    <a:pt x="15" y="153"/>
                  </a:lnTo>
                  <a:lnTo>
                    <a:pt x="17" y="156"/>
                  </a:lnTo>
                  <a:lnTo>
                    <a:pt x="17" y="161"/>
                  </a:lnTo>
                  <a:lnTo>
                    <a:pt x="16" y="164"/>
                  </a:lnTo>
                  <a:lnTo>
                    <a:pt x="14" y="166"/>
                  </a:lnTo>
                  <a:lnTo>
                    <a:pt x="14" y="169"/>
                  </a:lnTo>
                  <a:lnTo>
                    <a:pt x="18" y="169"/>
                  </a:lnTo>
                  <a:lnTo>
                    <a:pt x="20" y="172"/>
                  </a:lnTo>
                  <a:lnTo>
                    <a:pt x="23" y="176"/>
                  </a:lnTo>
                  <a:lnTo>
                    <a:pt x="24" y="178"/>
                  </a:lnTo>
                  <a:lnTo>
                    <a:pt x="27" y="179"/>
                  </a:lnTo>
                  <a:lnTo>
                    <a:pt x="29" y="175"/>
                  </a:lnTo>
                  <a:lnTo>
                    <a:pt x="29" y="170"/>
                  </a:lnTo>
                  <a:lnTo>
                    <a:pt x="34" y="169"/>
                  </a:lnTo>
                  <a:lnTo>
                    <a:pt x="37" y="172"/>
                  </a:lnTo>
                  <a:lnTo>
                    <a:pt x="44" y="172"/>
                  </a:lnTo>
                  <a:lnTo>
                    <a:pt x="48" y="176"/>
                  </a:lnTo>
                  <a:lnTo>
                    <a:pt x="51" y="177"/>
                  </a:lnTo>
                  <a:lnTo>
                    <a:pt x="53" y="178"/>
                  </a:lnTo>
                  <a:lnTo>
                    <a:pt x="51" y="180"/>
                  </a:lnTo>
                  <a:lnTo>
                    <a:pt x="49" y="179"/>
                  </a:lnTo>
                  <a:lnTo>
                    <a:pt x="45" y="177"/>
                  </a:lnTo>
                  <a:lnTo>
                    <a:pt x="44" y="177"/>
                  </a:lnTo>
                  <a:lnTo>
                    <a:pt x="40" y="176"/>
                  </a:lnTo>
                  <a:lnTo>
                    <a:pt x="38" y="175"/>
                  </a:lnTo>
                  <a:lnTo>
                    <a:pt x="35" y="174"/>
                  </a:lnTo>
                  <a:lnTo>
                    <a:pt x="33" y="175"/>
                  </a:lnTo>
                  <a:lnTo>
                    <a:pt x="33" y="177"/>
                  </a:lnTo>
                  <a:lnTo>
                    <a:pt x="33" y="184"/>
                  </a:lnTo>
                  <a:lnTo>
                    <a:pt x="35" y="187"/>
                  </a:lnTo>
                  <a:lnTo>
                    <a:pt x="34" y="194"/>
                  </a:lnTo>
                  <a:lnTo>
                    <a:pt x="33" y="194"/>
                  </a:lnTo>
                  <a:lnTo>
                    <a:pt x="30" y="192"/>
                  </a:lnTo>
                  <a:lnTo>
                    <a:pt x="29" y="190"/>
                  </a:lnTo>
                  <a:lnTo>
                    <a:pt x="29" y="186"/>
                  </a:lnTo>
                  <a:lnTo>
                    <a:pt x="29" y="185"/>
                  </a:lnTo>
                  <a:lnTo>
                    <a:pt x="28" y="184"/>
                  </a:lnTo>
                  <a:lnTo>
                    <a:pt x="25" y="183"/>
                  </a:lnTo>
                  <a:lnTo>
                    <a:pt x="24" y="187"/>
                  </a:lnTo>
                  <a:lnTo>
                    <a:pt x="23" y="189"/>
                  </a:lnTo>
                  <a:lnTo>
                    <a:pt x="23" y="195"/>
                  </a:lnTo>
                  <a:lnTo>
                    <a:pt x="23" y="204"/>
                  </a:lnTo>
                  <a:lnTo>
                    <a:pt x="23" y="209"/>
                  </a:lnTo>
                  <a:lnTo>
                    <a:pt x="26" y="214"/>
                  </a:lnTo>
                  <a:lnTo>
                    <a:pt x="30" y="217"/>
                  </a:lnTo>
                  <a:lnTo>
                    <a:pt x="34" y="220"/>
                  </a:lnTo>
                  <a:lnTo>
                    <a:pt x="35" y="225"/>
                  </a:lnTo>
                  <a:lnTo>
                    <a:pt x="35" y="229"/>
                  </a:lnTo>
                  <a:lnTo>
                    <a:pt x="34" y="233"/>
                  </a:lnTo>
                  <a:lnTo>
                    <a:pt x="31" y="234"/>
                  </a:lnTo>
                  <a:lnTo>
                    <a:pt x="28" y="234"/>
                  </a:lnTo>
                  <a:lnTo>
                    <a:pt x="28" y="244"/>
                  </a:lnTo>
                  <a:lnTo>
                    <a:pt x="29" y="247"/>
                  </a:lnTo>
                  <a:lnTo>
                    <a:pt x="34" y="255"/>
                  </a:lnTo>
                  <a:lnTo>
                    <a:pt x="35" y="261"/>
                  </a:lnTo>
                  <a:lnTo>
                    <a:pt x="40" y="268"/>
                  </a:lnTo>
                  <a:lnTo>
                    <a:pt x="42" y="275"/>
                  </a:lnTo>
                  <a:lnTo>
                    <a:pt x="45" y="280"/>
                  </a:lnTo>
                  <a:lnTo>
                    <a:pt x="48" y="287"/>
                  </a:lnTo>
                  <a:lnTo>
                    <a:pt x="50" y="288"/>
                  </a:lnTo>
                  <a:lnTo>
                    <a:pt x="50" y="293"/>
                  </a:lnTo>
                  <a:lnTo>
                    <a:pt x="50" y="296"/>
                  </a:lnTo>
                  <a:lnTo>
                    <a:pt x="50" y="298"/>
                  </a:lnTo>
                  <a:lnTo>
                    <a:pt x="52" y="300"/>
                  </a:lnTo>
                  <a:lnTo>
                    <a:pt x="53" y="303"/>
                  </a:lnTo>
                  <a:lnTo>
                    <a:pt x="53" y="307"/>
                  </a:lnTo>
                  <a:lnTo>
                    <a:pt x="52" y="316"/>
                  </a:lnTo>
                  <a:lnTo>
                    <a:pt x="51" y="322"/>
                  </a:lnTo>
                  <a:lnTo>
                    <a:pt x="50" y="327"/>
                  </a:lnTo>
                  <a:lnTo>
                    <a:pt x="59" y="332"/>
                  </a:lnTo>
                  <a:lnTo>
                    <a:pt x="67" y="335"/>
                  </a:lnTo>
                  <a:lnTo>
                    <a:pt x="73" y="339"/>
                  </a:lnTo>
                  <a:lnTo>
                    <a:pt x="82" y="342"/>
                  </a:lnTo>
                  <a:lnTo>
                    <a:pt x="85" y="345"/>
                  </a:lnTo>
                  <a:lnTo>
                    <a:pt x="91" y="355"/>
                  </a:lnTo>
                  <a:lnTo>
                    <a:pt x="99" y="362"/>
                  </a:lnTo>
                  <a:lnTo>
                    <a:pt x="111" y="365"/>
                  </a:lnTo>
                  <a:lnTo>
                    <a:pt x="112" y="374"/>
                  </a:lnTo>
                  <a:lnTo>
                    <a:pt x="114" y="378"/>
                  </a:lnTo>
                  <a:lnTo>
                    <a:pt x="121" y="380"/>
                  </a:lnTo>
                  <a:lnTo>
                    <a:pt x="128" y="388"/>
                  </a:lnTo>
                  <a:lnTo>
                    <a:pt x="136" y="400"/>
                  </a:lnTo>
                  <a:lnTo>
                    <a:pt x="140" y="405"/>
                  </a:lnTo>
                  <a:lnTo>
                    <a:pt x="143" y="414"/>
                  </a:lnTo>
                  <a:lnTo>
                    <a:pt x="140" y="422"/>
                  </a:lnTo>
                  <a:lnTo>
                    <a:pt x="140" y="427"/>
                  </a:lnTo>
                  <a:lnTo>
                    <a:pt x="143" y="434"/>
                  </a:lnTo>
                  <a:lnTo>
                    <a:pt x="147" y="435"/>
                  </a:lnTo>
                  <a:lnTo>
                    <a:pt x="225" y="445"/>
                  </a:lnTo>
                  <a:lnTo>
                    <a:pt x="226" y="444"/>
                  </a:lnTo>
                  <a:lnTo>
                    <a:pt x="233" y="441"/>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0"/>
            <p:cNvSpPr>
              <a:spLocks/>
            </p:cNvSpPr>
            <p:nvPr/>
          </p:nvSpPr>
          <p:spPr bwMode="auto">
            <a:xfrm>
              <a:off x="6303358" y="2660630"/>
              <a:ext cx="473890" cy="254654"/>
            </a:xfrm>
            <a:custGeom>
              <a:avLst/>
              <a:gdLst>
                <a:gd name="T0" fmla="*/ 0 w 332"/>
                <a:gd name="T1" fmla="*/ 25 h 178"/>
                <a:gd name="T2" fmla="*/ 0 w 332"/>
                <a:gd name="T3" fmla="*/ 28 h 178"/>
                <a:gd name="T4" fmla="*/ 0 w 332"/>
                <a:gd name="T5" fmla="*/ 25 h 178"/>
                <a:gd name="T6" fmla="*/ 118 w 332"/>
                <a:gd name="T7" fmla="*/ 32 h 178"/>
                <a:gd name="T8" fmla="*/ 113 w 332"/>
                <a:gd name="T9" fmla="*/ 123 h 178"/>
                <a:gd name="T10" fmla="*/ 121 w 332"/>
                <a:gd name="T11" fmla="*/ 131 h 178"/>
                <a:gd name="T12" fmla="*/ 124 w 332"/>
                <a:gd name="T13" fmla="*/ 134 h 178"/>
                <a:gd name="T14" fmla="*/ 127 w 332"/>
                <a:gd name="T15" fmla="*/ 134 h 178"/>
                <a:gd name="T16" fmla="*/ 131 w 332"/>
                <a:gd name="T17" fmla="*/ 133 h 178"/>
                <a:gd name="T18" fmla="*/ 134 w 332"/>
                <a:gd name="T19" fmla="*/ 134 h 178"/>
                <a:gd name="T20" fmla="*/ 137 w 332"/>
                <a:gd name="T21" fmla="*/ 133 h 178"/>
                <a:gd name="T22" fmla="*/ 141 w 332"/>
                <a:gd name="T23" fmla="*/ 135 h 178"/>
                <a:gd name="T24" fmla="*/ 144 w 332"/>
                <a:gd name="T25" fmla="*/ 144 h 178"/>
                <a:gd name="T26" fmla="*/ 153 w 332"/>
                <a:gd name="T27" fmla="*/ 144 h 178"/>
                <a:gd name="T28" fmla="*/ 160 w 332"/>
                <a:gd name="T29" fmla="*/ 148 h 178"/>
                <a:gd name="T30" fmla="*/ 166 w 332"/>
                <a:gd name="T31" fmla="*/ 147 h 178"/>
                <a:gd name="T32" fmla="*/ 167 w 332"/>
                <a:gd name="T33" fmla="*/ 147 h 178"/>
                <a:gd name="T34" fmla="*/ 171 w 332"/>
                <a:gd name="T35" fmla="*/ 151 h 178"/>
                <a:gd name="T36" fmla="*/ 175 w 332"/>
                <a:gd name="T37" fmla="*/ 148 h 178"/>
                <a:gd name="T38" fmla="*/ 184 w 332"/>
                <a:gd name="T39" fmla="*/ 149 h 178"/>
                <a:gd name="T40" fmla="*/ 188 w 332"/>
                <a:gd name="T41" fmla="*/ 156 h 178"/>
                <a:gd name="T42" fmla="*/ 191 w 332"/>
                <a:gd name="T43" fmla="*/ 156 h 178"/>
                <a:gd name="T44" fmla="*/ 192 w 332"/>
                <a:gd name="T45" fmla="*/ 162 h 178"/>
                <a:gd name="T46" fmla="*/ 196 w 332"/>
                <a:gd name="T47" fmla="*/ 163 h 178"/>
                <a:gd name="T48" fmla="*/ 200 w 332"/>
                <a:gd name="T49" fmla="*/ 160 h 178"/>
                <a:gd name="T50" fmla="*/ 202 w 332"/>
                <a:gd name="T51" fmla="*/ 157 h 178"/>
                <a:gd name="T52" fmla="*/ 204 w 332"/>
                <a:gd name="T53" fmla="*/ 157 h 178"/>
                <a:gd name="T54" fmla="*/ 211 w 332"/>
                <a:gd name="T55" fmla="*/ 162 h 178"/>
                <a:gd name="T56" fmla="*/ 213 w 332"/>
                <a:gd name="T57" fmla="*/ 166 h 178"/>
                <a:gd name="T58" fmla="*/ 220 w 332"/>
                <a:gd name="T59" fmla="*/ 162 h 178"/>
                <a:gd name="T60" fmla="*/ 222 w 332"/>
                <a:gd name="T61" fmla="*/ 164 h 178"/>
                <a:gd name="T62" fmla="*/ 223 w 332"/>
                <a:gd name="T63" fmla="*/ 170 h 178"/>
                <a:gd name="T64" fmla="*/ 225 w 332"/>
                <a:gd name="T65" fmla="*/ 169 h 178"/>
                <a:gd name="T66" fmla="*/ 228 w 332"/>
                <a:gd name="T67" fmla="*/ 164 h 178"/>
                <a:gd name="T68" fmla="*/ 233 w 332"/>
                <a:gd name="T69" fmla="*/ 163 h 178"/>
                <a:gd name="T70" fmla="*/ 239 w 332"/>
                <a:gd name="T71" fmla="*/ 166 h 178"/>
                <a:gd name="T72" fmla="*/ 248 w 332"/>
                <a:gd name="T73" fmla="*/ 165 h 178"/>
                <a:gd name="T74" fmla="*/ 252 w 332"/>
                <a:gd name="T75" fmla="*/ 169 h 178"/>
                <a:gd name="T76" fmla="*/ 254 w 332"/>
                <a:gd name="T77" fmla="*/ 172 h 178"/>
                <a:gd name="T78" fmla="*/ 259 w 332"/>
                <a:gd name="T79" fmla="*/ 171 h 178"/>
                <a:gd name="T80" fmla="*/ 264 w 332"/>
                <a:gd name="T81" fmla="*/ 167 h 178"/>
                <a:gd name="T82" fmla="*/ 267 w 332"/>
                <a:gd name="T83" fmla="*/ 164 h 178"/>
                <a:gd name="T84" fmla="*/ 271 w 332"/>
                <a:gd name="T85" fmla="*/ 164 h 178"/>
                <a:gd name="T86" fmla="*/ 275 w 332"/>
                <a:gd name="T87" fmla="*/ 166 h 178"/>
                <a:gd name="T88" fmla="*/ 278 w 332"/>
                <a:gd name="T89" fmla="*/ 165 h 178"/>
                <a:gd name="T90" fmla="*/ 282 w 332"/>
                <a:gd name="T91" fmla="*/ 162 h 178"/>
                <a:gd name="T92" fmla="*/ 288 w 332"/>
                <a:gd name="T93" fmla="*/ 163 h 178"/>
                <a:gd name="T94" fmla="*/ 291 w 332"/>
                <a:gd name="T95" fmla="*/ 164 h 178"/>
                <a:gd name="T96" fmla="*/ 300 w 332"/>
                <a:gd name="T97" fmla="*/ 161 h 178"/>
                <a:gd name="T98" fmla="*/ 306 w 332"/>
                <a:gd name="T99" fmla="*/ 163 h 178"/>
                <a:gd name="T100" fmla="*/ 311 w 332"/>
                <a:gd name="T101" fmla="*/ 168 h 178"/>
                <a:gd name="T102" fmla="*/ 318 w 332"/>
                <a:gd name="T103" fmla="*/ 173 h 178"/>
                <a:gd name="T104" fmla="*/ 324 w 332"/>
                <a:gd name="T105" fmla="*/ 173 h 178"/>
                <a:gd name="T106" fmla="*/ 328 w 332"/>
                <a:gd name="T107" fmla="*/ 176 h 178"/>
                <a:gd name="T108" fmla="*/ 331 w 332"/>
                <a:gd name="T109" fmla="*/ 178 h 178"/>
                <a:gd name="T110" fmla="*/ 332 w 332"/>
                <a:gd name="T111" fmla="*/ 88 h 178"/>
                <a:gd name="T112" fmla="*/ 324 w 332"/>
                <a:gd name="T113" fmla="*/ 37 h 178"/>
                <a:gd name="T114" fmla="*/ 324 w 332"/>
                <a:gd name="T115" fmla="*/ 12 h 178"/>
                <a:gd name="T116" fmla="*/ 175 w 332"/>
                <a:gd name="T117" fmla="*/ 9 h 178"/>
                <a:gd name="T118" fmla="*/ 4 w 332"/>
                <a:gd name="T119" fmla="*/ 0 h 178"/>
                <a:gd name="T120" fmla="*/ 3 w 332"/>
                <a:gd name="T121" fmla="*/ 25 h 178"/>
                <a:gd name="T122" fmla="*/ 0 w 332"/>
                <a:gd name="T123" fmla="*/ 2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178">
                  <a:moveTo>
                    <a:pt x="0" y="25"/>
                  </a:moveTo>
                  <a:cubicBezTo>
                    <a:pt x="0" y="28"/>
                    <a:pt x="0" y="28"/>
                    <a:pt x="0" y="28"/>
                  </a:cubicBezTo>
                  <a:cubicBezTo>
                    <a:pt x="0" y="25"/>
                    <a:pt x="0" y="25"/>
                    <a:pt x="0" y="25"/>
                  </a:cubicBezTo>
                  <a:cubicBezTo>
                    <a:pt x="118" y="32"/>
                    <a:pt x="118" y="32"/>
                    <a:pt x="118" y="32"/>
                  </a:cubicBezTo>
                  <a:cubicBezTo>
                    <a:pt x="113" y="123"/>
                    <a:pt x="113" y="123"/>
                    <a:pt x="113" y="123"/>
                  </a:cubicBezTo>
                  <a:cubicBezTo>
                    <a:pt x="121" y="131"/>
                    <a:pt x="121" y="131"/>
                    <a:pt x="121" y="131"/>
                  </a:cubicBezTo>
                  <a:cubicBezTo>
                    <a:pt x="124" y="134"/>
                    <a:pt x="124" y="134"/>
                    <a:pt x="124" y="134"/>
                  </a:cubicBezTo>
                  <a:cubicBezTo>
                    <a:pt x="127" y="134"/>
                    <a:pt x="127" y="134"/>
                    <a:pt x="127" y="134"/>
                  </a:cubicBezTo>
                  <a:cubicBezTo>
                    <a:pt x="131" y="133"/>
                    <a:pt x="131" y="133"/>
                    <a:pt x="131" y="133"/>
                  </a:cubicBezTo>
                  <a:cubicBezTo>
                    <a:pt x="134" y="134"/>
                    <a:pt x="134" y="134"/>
                    <a:pt x="134" y="134"/>
                  </a:cubicBezTo>
                  <a:cubicBezTo>
                    <a:pt x="137" y="133"/>
                    <a:pt x="137" y="133"/>
                    <a:pt x="137" y="133"/>
                  </a:cubicBezTo>
                  <a:cubicBezTo>
                    <a:pt x="141" y="135"/>
                    <a:pt x="141" y="135"/>
                    <a:pt x="141" y="135"/>
                  </a:cubicBezTo>
                  <a:cubicBezTo>
                    <a:pt x="144" y="144"/>
                    <a:pt x="144" y="144"/>
                    <a:pt x="144" y="144"/>
                  </a:cubicBezTo>
                  <a:cubicBezTo>
                    <a:pt x="153" y="144"/>
                    <a:pt x="153" y="144"/>
                    <a:pt x="153" y="144"/>
                  </a:cubicBezTo>
                  <a:cubicBezTo>
                    <a:pt x="160" y="148"/>
                    <a:pt x="160" y="148"/>
                    <a:pt x="160" y="148"/>
                  </a:cubicBezTo>
                  <a:cubicBezTo>
                    <a:pt x="166" y="147"/>
                    <a:pt x="166" y="147"/>
                    <a:pt x="166" y="147"/>
                  </a:cubicBezTo>
                  <a:cubicBezTo>
                    <a:pt x="167" y="147"/>
                    <a:pt x="167" y="147"/>
                    <a:pt x="167" y="147"/>
                  </a:cubicBezTo>
                  <a:cubicBezTo>
                    <a:pt x="171" y="151"/>
                    <a:pt x="171" y="151"/>
                    <a:pt x="171" y="151"/>
                  </a:cubicBezTo>
                  <a:cubicBezTo>
                    <a:pt x="175" y="148"/>
                    <a:pt x="175" y="148"/>
                    <a:pt x="175" y="148"/>
                  </a:cubicBezTo>
                  <a:cubicBezTo>
                    <a:pt x="184" y="149"/>
                    <a:pt x="184" y="149"/>
                    <a:pt x="184" y="149"/>
                  </a:cubicBezTo>
                  <a:cubicBezTo>
                    <a:pt x="188" y="156"/>
                    <a:pt x="188" y="156"/>
                    <a:pt x="188" y="156"/>
                  </a:cubicBezTo>
                  <a:cubicBezTo>
                    <a:pt x="191" y="156"/>
                    <a:pt x="191" y="156"/>
                    <a:pt x="191" y="156"/>
                  </a:cubicBezTo>
                  <a:cubicBezTo>
                    <a:pt x="192" y="162"/>
                    <a:pt x="192" y="162"/>
                    <a:pt x="192" y="162"/>
                  </a:cubicBezTo>
                  <a:cubicBezTo>
                    <a:pt x="196" y="163"/>
                    <a:pt x="196" y="163"/>
                    <a:pt x="196" y="163"/>
                  </a:cubicBezTo>
                  <a:cubicBezTo>
                    <a:pt x="200" y="160"/>
                    <a:pt x="200" y="160"/>
                    <a:pt x="200" y="160"/>
                  </a:cubicBezTo>
                  <a:cubicBezTo>
                    <a:pt x="202" y="157"/>
                    <a:pt x="202" y="157"/>
                    <a:pt x="202" y="157"/>
                  </a:cubicBezTo>
                  <a:cubicBezTo>
                    <a:pt x="204" y="157"/>
                    <a:pt x="204" y="157"/>
                    <a:pt x="204" y="157"/>
                  </a:cubicBezTo>
                  <a:cubicBezTo>
                    <a:pt x="211" y="162"/>
                    <a:pt x="211" y="162"/>
                    <a:pt x="211" y="162"/>
                  </a:cubicBezTo>
                  <a:cubicBezTo>
                    <a:pt x="213" y="166"/>
                    <a:pt x="213" y="166"/>
                    <a:pt x="213" y="166"/>
                  </a:cubicBezTo>
                  <a:cubicBezTo>
                    <a:pt x="220" y="162"/>
                    <a:pt x="220" y="162"/>
                    <a:pt x="220" y="162"/>
                  </a:cubicBezTo>
                  <a:cubicBezTo>
                    <a:pt x="222" y="164"/>
                    <a:pt x="222" y="164"/>
                    <a:pt x="222" y="164"/>
                  </a:cubicBezTo>
                  <a:cubicBezTo>
                    <a:pt x="223" y="170"/>
                    <a:pt x="223" y="170"/>
                    <a:pt x="223" y="170"/>
                  </a:cubicBezTo>
                  <a:cubicBezTo>
                    <a:pt x="225" y="169"/>
                    <a:pt x="225" y="169"/>
                    <a:pt x="225" y="169"/>
                  </a:cubicBezTo>
                  <a:cubicBezTo>
                    <a:pt x="228" y="164"/>
                    <a:pt x="228" y="164"/>
                    <a:pt x="228" y="164"/>
                  </a:cubicBezTo>
                  <a:cubicBezTo>
                    <a:pt x="233" y="163"/>
                    <a:pt x="233" y="163"/>
                    <a:pt x="233" y="163"/>
                  </a:cubicBezTo>
                  <a:cubicBezTo>
                    <a:pt x="239" y="166"/>
                    <a:pt x="239" y="166"/>
                    <a:pt x="239" y="166"/>
                  </a:cubicBezTo>
                  <a:cubicBezTo>
                    <a:pt x="248" y="165"/>
                    <a:pt x="248" y="165"/>
                    <a:pt x="248" y="165"/>
                  </a:cubicBezTo>
                  <a:cubicBezTo>
                    <a:pt x="252" y="169"/>
                    <a:pt x="252" y="169"/>
                    <a:pt x="252" y="169"/>
                  </a:cubicBezTo>
                  <a:cubicBezTo>
                    <a:pt x="254" y="172"/>
                    <a:pt x="254" y="172"/>
                    <a:pt x="254" y="172"/>
                  </a:cubicBezTo>
                  <a:cubicBezTo>
                    <a:pt x="259" y="171"/>
                    <a:pt x="259" y="171"/>
                    <a:pt x="259" y="171"/>
                  </a:cubicBezTo>
                  <a:cubicBezTo>
                    <a:pt x="264" y="167"/>
                    <a:pt x="264" y="167"/>
                    <a:pt x="264" y="167"/>
                  </a:cubicBezTo>
                  <a:cubicBezTo>
                    <a:pt x="267" y="164"/>
                    <a:pt x="267" y="164"/>
                    <a:pt x="267" y="164"/>
                  </a:cubicBezTo>
                  <a:cubicBezTo>
                    <a:pt x="271" y="164"/>
                    <a:pt x="271" y="164"/>
                    <a:pt x="271" y="164"/>
                  </a:cubicBezTo>
                  <a:cubicBezTo>
                    <a:pt x="275" y="166"/>
                    <a:pt x="275" y="166"/>
                    <a:pt x="275" y="166"/>
                  </a:cubicBezTo>
                  <a:cubicBezTo>
                    <a:pt x="278" y="165"/>
                    <a:pt x="278" y="165"/>
                    <a:pt x="278" y="165"/>
                  </a:cubicBezTo>
                  <a:cubicBezTo>
                    <a:pt x="282" y="162"/>
                    <a:pt x="282" y="162"/>
                    <a:pt x="282" y="162"/>
                  </a:cubicBezTo>
                  <a:cubicBezTo>
                    <a:pt x="288" y="163"/>
                    <a:pt x="288" y="163"/>
                    <a:pt x="288" y="163"/>
                  </a:cubicBezTo>
                  <a:cubicBezTo>
                    <a:pt x="291" y="164"/>
                    <a:pt x="291" y="164"/>
                    <a:pt x="291" y="164"/>
                  </a:cubicBezTo>
                  <a:cubicBezTo>
                    <a:pt x="300" y="161"/>
                    <a:pt x="300" y="161"/>
                    <a:pt x="300" y="161"/>
                  </a:cubicBezTo>
                  <a:cubicBezTo>
                    <a:pt x="306" y="163"/>
                    <a:pt x="306" y="163"/>
                    <a:pt x="306" y="163"/>
                  </a:cubicBezTo>
                  <a:cubicBezTo>
                    <a:pt x="311" y="168"/>
                    <a:pt x="311" y="168"/>
                    <a:pt x="311" y="168"/>
                  </a:cubicBezTo>
                  <a:cubicBezTo>
                    <a:pt x="318" y="173"/>
                    <a:pt x="318" y="173"/>
                    <a:pt x="318" y="173"/>
                  </a:cubicBezTo>
                  <a:cubicBezTo>
                    <a:pt x="324" y="173"/>
                    <a:pt x="324" y="173"/>
                    <a:pt x="324" y="173"/>
                  </a:cubicBezTo>
                  <a:cubicBezTo>
                    <a:pt x="328" y="176"/>
                    <a:pt x="328" y="176"/>
                    <a:pt x="328" y="176"/>
                  </a:cubicBezTo>
                  <a:cubicBezTo>
                    <a:pt x="331" y="178"/>
                    <a:pt x="331" y="178"/>
                    <a:pt x="331" y="178"/>
                  </a:cubicBezTo>
                  <a:cubicBezTo>
                    <a:pt x="332" y="88"/>
                    <a:pt x="332" y="88"/>
                    <a:pt x="332" y="88"/>
                  </a:cubicBezTo>
                  <a:cubicBezTo>
                    <a:pt x="324" y="37"/>
                    <a:pt x="324" y="37"/>
                    <a:pt x="324" y="37"/>
                  </a:cubicBezTo>
                  <a:cubicBezTo>
                    <a:pt x="324" y="12"/>
                    <a:pt x="324" y="12"/>
                    <a:pt x="324" y="12"/>
                  </a:cubicBezTo>
                  <a:cubicBezTo>
                    <a:pt x="324" y="12"/>
                    <a:pt x="211" y="10"/>
                    <a:pt x="175" y="9"/>
                  </a:cubicBezTo>
                  <a:cubicBezTo>
                    <a:pt x="131" y="7"/>
                    <a:pt x="4" y="0"/>
                    <a:pt x="4" y="0"/>
                  </a:cubicBezTo>
                  <a:cubicBezTo>
                    <a:pt x="3" y="25"/>
                    <a:pt x="3" y="25"/>
                    <a:pt x="3" y="25"/>
                  </a:cubicBezTo>
                  <a:lnTo>
                    <a:pt x="0" y="25"/>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11"/>
            <p:cNvSpPr>
              <a:spLocks/>
            </p:cNvSpPr>
            <p:nvPr/>
          </p:nvSpPr>
          <p:spPr bwMode="auto">
            <a:xfrm>
              <a:off x="6364070" y="2454884"/>
              <a:ext cx="401373" cy="222611"/>
            </a:xfrm>
            <a:custGeom>
              <a:avLst/>
              <a:gdLst>
                <a:gd name="T0" fmla="*/ 282 w 282"/>
                <a:gd name="T1" fmla="*/ 156 h 156"/>
                <a:gd name="T2" fmla="*/ 282 w 282"/>
                <a:gd name="T3" fmla="*/ 52 h 156"/>
                <a:gd name="T4" fmla="*/ 276 w 282"/>
                <a:gd name="T5" fmla="*/ 49 h 156"/>
                <a:gd name="T6" fmla="*/ 273 w 282"/>
                <a:gd name="T7" fmla="*/ 47 h 156"/>
                <a:gd name="T8" fmla="*/ 271 w 282"/>
                <a:gd name="T9" fmla="*/ 41 h 156"/>
                <a:gd name="T10" fmla="*/ 265 w 282"/>
                <a:gd name="T11" fmla="*/ 35 h 156"/>
                <a:gd name="T12" fmla="*/ 268 w 282"/>
                <a:gd name="T13" fmla="*/ 30 h 156"/>
                <a:gd name="T14" fmla="*/ 271 w 282"/>
                <a:gd name="T15" fmla="*/ 24 h 156"/>
                <a:gd name="T16" fmla="*/ 271 w 282"/>
                <a:gd name="T17" fmla="*/ 19 h 156"/>
                <a:gd name="T18" fmla="*/ 269 w 282"/>
                <a:gd name="T19" fmla="*/ 19 h 156"/>
                <a:gd name="T20" fmla="*/ 260 w 282"/>
                <a:gd name="T21" fmla="*/ 19 h 156"/>
                <a:gd name="T22" fmla="*/ 258 w 282"/>
                <a:gd name="T23" fmla="*/ 15 h 156"/>
                <a:gd name="T24" fmla="*/ 254 w 282"/>
                <a:gd name="T25" fmla="*/ 9 h 156"/>
                <a:gd name="T26" fmla="*/ 165 w 282"/>
                <a:gd name="T27" fmla="*/ 6 h 156"/>
                <a:gd name="T28" fmla="*/ 10 w 282"/>
                <a:gd name="T29" fmla="*/ 0 h 156"/>
                <a:gd name="T30" fmla="*/ 0 w 282"/>
                <a:gd name="T31" fmla="*/ 146 h 156"/>
                <a:gd name="T32" fmla="*/ 133 w 282"/>
                <a:gd name="T33" fmla="*/ 153 h 156"/>
                <a:gd name="T34" fmla="*/ 282 w 282"/>
                <a:gd name="T35"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156">
                  <a:moveTo>
                    <a:pt x="282" y="156"/>
                  </a:moveTo>
                  <a:cubicBezTo>
                    <a:pt x="282" y="52"/>
                    <a:pt x="282" y="52"/>
                    <a:pt x="282" y="52"/>
                  </a:cubicBezTo>
                  <a:cubicBezTo>
                    <a:pt x="276" y="49"/>
                    <a:pt x="276" y="49"/>
                    <a:pt x="276" y="49"/>
                  </a:cubicBezTo>
                  <a:cubicBezTo>
                    <a:pt x="273" y="47"/>
                    <a:pt x="273" y="47"/>
                    <a:pt x="273" y="47"/>
                  </a:cubicBezTo>
                  <a:cubicBezTo>
                    <a:pt x="271" y="41"/>
                    <a:pt x="271" y="41"/>
                    <a:pt x="271" y="41"/>
                  </a:cubicBezTo>
                  <a:cubicBezTo>
                    <a:pt x="265" y="35"/>
                    <a:pt x="265" y="35"/>
                    <a:pt x="265" y="35"/>
                  </a:cubicBezTo>
                  <a:cubicBezTo>
                    <a:pt x="268" y="30"/>
                    <a:pt x="268" y="30"/>
                    <a:pt x="268" y="30"/>
                  </a:cubicBezTo>
                  <a:cubicBezTo>
                    <a:pt x="271" y="24"/>
                    <a:pt x="271" y="24"/>
                    <a:pt x="271" y="24"/>
                  </a:cubicBezTo>
                  <a:cubicBezTo>
                    <a:pt x="271" y="19"/>
                    <a:pt x="271" y="19"/>
                    <a:pt x="271" y="19"/>
                  </a:cubicBezTo>
                  <a:cubicBezTo>
                    <a:pt x="269" y="19"/>
                    <a:pt x="269" y="19"/>
                    <a:pt x="269" y="19"/>
                  </a:cubicBezTo>
                  <a:cubicBezTo>
                    <a:pt x="260" y="19"/>
                    <a:pt x="260" y="19"/>
                    <a:pt x="260" y="19"/>
                  </a:cubicBezTo>
                  <a:cubicBezTo>
                    <a:pt x="258" y="15"/>
                    <a:pt x="258" y="15"/>
                    <a:pt x="258" y="15"/>
                  </a:cubicBezTo>
                  <a:cubicBezTo>
                    <a:pt x="254" y="9"/>
                    <a:pt x="254" y="9"/>
                    <a:pt x="254" y="9"/>
                  </a:cubicBezTo>
                  <a:cubicBezTo>
                    <a:pt x="254" y="9"/>
                    <a:pt x="187" y="7"/>
                    <a:pt x="165" y="6"/>
                  </a:cubicBezTo>
                  <a:cubicBezTo>
                    <a:pt x="126" y="5"/>
                    <a:pt x="10" y="0"/>
                    <a:pt x="10" y="0"/>
                  </a:cubicBezTo>
                  <a:cubicBezTo>
                    <a:pt x="0" y="146"/>
                    <a:pt x="0" y="146"/>
                    <a:pt x="0" y="146"/>
                  </a:cubicBezTo>
                  <a:cubicBezTo>
                    <a:pt x="41" y="148"/>
                    <a:pt x="104" y="151"/>
                    <a:pt x="133" y="153"/>
                  </a:cubicBezTo>
                  <a:cubicBezTo>
                    <a:pt x="169" y="154"/>
                    <a:pt x="282" y="156"/>
                    <a:pt x="282" y="156"/>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p:cNvSpPr>
            <p:nvPr/>
          </p:nvSpPr>
          <p:spPr bwMode="auto">
            <a:xfrm>
              <a:off x="6279748" y="2242392"/>
              <a:ext cx="446907" cy="225984"/>
            </a:xfrm>
            <a:custGeom>
              <a:avLst/>
              <a:gdLst>
                <a:gd name="T0" fmla="*/ 313 w 313"/>
                <a:gd name="T1" fmla="*/ 158 h 158"/>
                <a:gd name="T2" fmla="*/ 313 w 313"/>
                <a:gd name="T3" fmla="*/ 158 h 158"/>
                <a:gd name="T4" fmla="*/ 313 w 313"/>
                <a:gd name="T5" fmla="*/ 158 h 158"/>
                <a:gd name="T6" fmla="*/ 311 w 313"/>
                <a:gd name="T7" fmla="*/ 154 h 158"/>
                <a:gd name="T8" fmla="*/ 310 w 313"/>
                <a:gd name="T9" fmla="*/ 148 h 158"/>
                <a:gd name="T10" fmla="*/ 304 w 313"/>
                <a:gd name="T11" fmla="*/ 146 h 158"/>
                <a:gd name="T12" fmla="*/ 304 w 313"/>
                <a:gd name="T13" fmla="*/ 145 h 158"/>
                <a:gd name="T14" fmla="*/ 302 w 313"/>
                <a:gd name="T15" fmla="*/ 142 h 158"/>
                <a:gd name="T16" fmla="*/ 304 w 313"/>
                <a:gd name="T17" fmla="*/ 140 h 158"/>
                <a:gd name="T18" fmla="*/ 303 w 313"/>
                <a:gd name="T19" fmla="*/ 135 h 158"/>
                <a:gd name="T20" fmla="*/ 300 w 313"/>
                <a:gd name="T21" fmla="*/ 133 h 158"/>
                <a:gd name="T22" fmla="*/ 299 w 313"/>
                <a:gd name="T23" fmla="*/ 130 h 158"/>
                <a:gd name="T24" fmla="*/ 297 w 313"/>
                <a:gd name="T25" fmla="*/ 123 h 158"/>
                <a:gd name="T26" fmla="*/ 297 w 313"/>
                <a:gd name="T27" fmla="*/ 113 h 158"/>
                <a:gd name="T28" fmla="*/ 296 w 313"/>
                <a:gd name="T29" fmla="*/ 111 h 158"/>
                <a:gd name="T30" fmla="*/ 294 w 313"/>
                <a:gd name="T31" fmla="*/ 108 h 158"/>
                <a:gd name="T32" fmla="*/ 295 w 313"/>
                <a:gd name="T33" fmla="*/ 104 h 158"/>
                <a:gd name="T34" fmla="*/ 295 w 313"/>
                <a:gd name="T35" fmla="*/ 94 h 158"/>
                <a:gd name="T36" fmla="*/ 293 w 313"/>
                <a:gd name="T37" fmla="*/ 87 h 158"/>
                <a:gd name="T38" fmla="*/ 291 w 313"/>
                <a:gd name="T39" fmla="*/ 85 h 158"/>
                <a:gd name="T40" fmla="*/ 289 w 313"/>
                <a:gd name="T41" fmla="*/ 85 h 158"/>
                <a:gd name="T42" fmla="*/ 288 w 313"/>
                <a:gd name="T43" fmla="*/ 83 h 158"/>
                <a:gd name="T44" fmla="*/ 287 w 313"/>
                <a:gd name="T45" fmla="*/ 78 h 158"/>
                <a:gd name="T46" fmla="*/ 286 w 313"/>
                <a:gd name="T47" fmla="*/ 74 h 158"/>
                <a:gd name="T48" fmla="*/ 289 w 313"/>
                <a:gd name="T49" fmla="*/ 73 h 158"/>
                <a:gd name="T50" fmla="*/ 289 w 313"/>
                <a:gd name="T51" fmla="*/ 72 h 158"/>
                <a:gd name="T52" fmla="*/ 288 w 313"/>
                <a:gd name="T53" fmla="*/ 71 h 158"/>
                <a:gd name="T54" fmla="*/ 287 w 313"/>
                <a:gd name="T55" fmla="*/ 68 h 158"/>
                <a:gd name="T56" fmla="*/ 285 w 313"/>
                <a:gd name="T57" fmla="*/ 65 h 158"/>
                <a:gd name="T58" fmla="*/ 283 w 313"/>
                <a:gd name="T59" fmla="*/ 60 h 158"/>
                <a:gd name="T60" fmla="*/ 281 w 313"/>
                <a:gd name="T61" fmla="*/ 54 h 158"/>
                <a:gd name="T62" fmla="*/ 278 w 313"/>
                <a:gd name="T63" fmla="*/ 49 h 158"/>
                <a:gd name="T64" fmla="*/ 275 w 313"/>
                <a:gd name="T65" fmla="*/ 40 h 158"/>
                <a:gd name="T66" fmla="*/ 272 w 313"/>
                <a:gd name="T67" fmla="*/ 36 h 158"/>
                <a:gd name="T68" fmla="*/ 271 w 313"/>
                <a:gd name="T69" fmla="*/ 35 h 158"/>
                <a:gd name="T70" fmla="*/ 267 w 313"/>
                <a:gd name="T71" fmla="*/ 32 h 158"/>
                <a:gd name="T72" fmla="*/ 260 w 313"/>
                <a:gd name="T73" fmla="*/ 27 h 158"/>
                <a:gd name="T74" fmla="*/ 255 w 313"/>
                <a:gd name="T75" fmla="*/ 25 h 158"/>
                <a:gd name="T76" fmla="*/ 250 w 313"/>
                <a:gd name="T77" fmla="*/ 23 h 158"/>
                <a:gd name="T78" fmla="*/ 246 w 313"/>
                <a:gd name="T79" fmla="*/ 19 h 158"/>
                <a:gd name="T80" fmla="*/ 239 w 313"/>
                <a:gd name="T81" fmla="*/ 18 h 158"/>
                <a:gd name="T82" fmla="*/ 230 w 313"/>
                <a:gd name="T83" fmla="*/ 19 h 158"/>
                <a:gd name="T84" fmla="*/ 227 w 313"/>
                <a:gd name="T85" fmla="*/ 19 h 158"/>
                <a:gd name="T86" fmla="*/ 224 w 313"/>
                <a:gd name="T87" fmla="*/ 20 h 158"/>
                <a:gd name="T88" fmla="*/ 222 w 313"/>
                <a:gd name="T89" fmla="*/ 22 h 158"/>
                <a:gd name="T90" fmla="*/ 219 w 313"/>
                <a:gd name="T91" fmla="*/ 21 h 158"/>
                <a:gd name="T92" fmla="*/ 216 w 313"/>
                <a:gd name="T93" fmla="*/ 19 h 158"/>
                <a:gd name="T94" fmla="*/ 210 w 313"/>
                <a:gd name="T95" fmla="*/ 16 h 158"/>
                <a:gd name="T96" fmla="*/ 202 w 313"/>
                <a:gd name="T97" fmla="*/ 12 h 158"/>
                <a:gd name="T98" fmla="*/ 10 w 313"/>
                <a:gd name="T99" fmla="*/ 0 h 158"/>
                <a:gd name="T100" fmla="*/ 0 w 313"/>
                <a:gd name="T101" fmla="*/ 95 h 158"/>
                <a:gd name="T102" fmla="*/ 73 w 313"/>
                <a:gd name="T103" fmla="*/ 102 h 158"/>
                <a:gd name="T104" fmla="*/ 69 w 313"/>
                <a:gd name="T105" fmla="*/ 149 h 158"/>
                <a:gd name="T106" fmla="*/ 69 w 313"/>
                <a:gd name="T107" fmla="*/ 149 h 158"/>
                <a:gd name="T108" fmla="*/ 224 w 313"/>
                <a:gd name="T109" fmla="*/ 155 h 158"/>
                <a:gd name="T110" fmla="*/ 313 w 313"/>
                <a:gd name="T11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3" h="158">
                  <a:moveTo>
                    <a:pt x="313" y="158"/>
                  </a:moveTo>
                  <a:cubicBezTo>
                    <a:pt x="313" y="158"/>
                    <a:pt x="313" y="158"/>
                    <a:pt x="313" y="158"/>
                  </a:cubicBezTo>
                  <a:cubicBezTo>
                    <a:pt x="313" y="158"/>
                    <a:pt x="313" y="158"/>
                    <a:pt x="313" y="158"/>
                  </a:cubicBezTo>
                  <a:cubicBezTo>
                    <a:pt x="311" y="154"/>
                    <a:pt x="311" y="154"/>
                    <a:pt x="311" y="154"/>
                  </a:cubicBezTo>
                  <a:cubicBezTo>
                    <a:pt x="310" y="148"/>
                    <a:pt x="310" y="148"/>
                    <a:pt x="310" y="148"/>
                  </a:cubicBezTo>
                  <a:cubicBezTo>
                    <a:pt x="310" y="148"/>
                    <a:pt x="305" y="147"/>
                    <a:pt x="304" y="146"/>
                  </a:cubicBezTo>
                  <a:cubicBezTo>
                    <a:pt x="303" y="145"/>
                    <a:pt x="304" y="145"/>
                    <a:pt x="304" y="145"/>
                  </a:cubicBezTo>
                  <a:cubicBezTo>
                    <a:pt x="302" y="142"/>
                    <a:pt x="302" y="142"/>
                    <a:pt x="302" y="142"/>
                  </a:cubicBezTo>
                  <a:cubicBezTo>
                    <a:pt x="304" y="140"/>
                    <a:pt x="304" y="140"/>
                    <a:pt x="304" y="140"/>
                  </a:cubicBezTo>
                  <a:cubicBezTo>
                    <a:pt x="303" y="135"/>
                    <a:pt x="303" y="135"/>
                    <a:pt x="303" y="135"/>
                  </a:cubicBezTo>
                  <a:cubicBezTo>
                    <a:pt x="300" y="133"/>
                    <a:pt x="300" y="133"/>
                    <a:pt x="300" y="133"/>
                  </a:cubicBezTo>
                  <a:cubicBezTo>
                    <a:pt x="299" y="130"/>
                    <a:pt x="299" y="130"/>
                    <a:pt x="299" y="130"/>
                  </a:cubicBezTo>
                  <a:cubicBezTo>
                    <a:pt x="297" y="123"/>
                    <a:pt x="297" y="123"/>
                    <a:pt x="297" y="123"/>
                  </a:cubicBezTo>
                  <a:cubicBezTo>
                    <a:pt x="297" y="113"/>
                    <a:pt x="297" y="113"/>
                    <a:pt x="297" y="113"/>
                  </a:cubicBezTo>
                  <a:cubicBezTo>
                    <a:pt x="296" y="111"/>
                    <a:pt x="296" y="111"/>
                    <a:pt x="296" y="111"/>
                  </a:cubicBezTo>
                  <a:cubicBezTo>
                    <a:pt x="294" y="108"/>
                    <a:pt x="294" y="108"/>
                    <a:pt x="294" y="108"/>
                  </a:cubicBezTo>
                  <a:cubicBezTo>
                    <a:pt x="295" y="104"/>
                    <a:pt x="295" y="104"/>
                    <a:pt x="295" y="104"/>
                  </a:cubicBezTo>
                  <a:cubicBezTo>
                    <a:pt x="295" y="94"/>
                    <a:pt x="295" y="94"/>
                    <a:pt x="295" y="94"/>
                  </a:cubicBezTo>
                  <a:cubicBezTo>
                    <a:pt x="293" y="87"/>
                    <a:pt x="293" y="87"/>
                    <a:pt x="293" y="87"/>
                  </a:cubicBezTo>
                  <a:cubicBezTo>
                    <a:pt x="291" y="85"/>
                    <a:pt x="291" y="85"/>
                    <a:pt x="291" y="85"/>
                  </a:cubicBezTo>
                  <a:cubicBezTo>
                    <a:pt x="289" y="85"/>
                    <a:pt x="289" y="85"/>
                    <a:pt x="289" y="85"/>
                  </a:cubicBezTo>
                  <a:cubicBezTo>
                    <a:pt x="288" y="83"/>
                    <a:pt x="288" y="83"/>
                    <a:pt x="288" y="83"/>
                  </a:cubicBezTo>
                  <a:cubicBezTo>
                    <a:pt x="287" y="78"/>
                    <a:pt x="287" y="78"/>
                    <a:pt x="287" y="78"/>
                  </a:cubicBezTo>
                  <a:cubicBezTo>
                    <a:pt x="286" y="74"/>
                    <a:pt x="286" y="74"/>
                    <a:pt x="286" y="74"/>
                  </a:cubicBezTo>
                  <a:cubicBezTo>
                    <a:pt x="289" y="73"/>
                    <a:pt x="289" y="73"/>
                    <a:pt x="289" y="73"/>
                  </a:cubicBezTo>
                  <a:cubicBezTo>
                    <a:pt x="289" y="72"/>
                    <a:pt x="289" y="72"/>
                    <a:pt x="289" y="72"/>
                  </a:cubicBezTo>
                  <a:cubicBezTo>
                    <a:pt x="288" y="71"/>
                    <a:pt x="288" y="71"/>
                    <a:pt x="288" y="71"/>
                  </a:cubicBezTo>
                  <a:cubicBezTo>
                    <a:pt x="287" y="68"/>
                    <a:pt x="287" y="68"/>
                    <a:pt x="287" y="68"/>
                  </a:cubicBezTo>
                  <a:cubicBezTo>
                    <a:pt x="285" y="65"/>
                    <a:pt x="285" y="65"/>
                    <a:pt x="285" y="65"/>
                  </a:cubicBezTo>
                  <a:cubicBezTo>
                    <a:pt x="283" y="60"/>
                    <a:pt x="283" y="60"/>
                    <a:pt x="283" y="60"/>
                  </a:cubicBezTo>
                  <a:cubicBezTo>
                    <a:pt x="281" y="54"/>
                    <a:pt x="281" y="54"/>
                    <a:pt x="281" y="54"/>
                  </a:cubicBezTo>
                  <a:cubicBezTo>
                    <a:pt x="278" y="49"/>
                    <a:pt x="278" y="49"/>
                    <a:pt x="278" y="49"/>
                  </a:cubicBezTo>
                  <a:cubicBezTo>
                    <a:pt x="275" y="40"/>
                    <a:pt x="275" y="40"/>
                    <a:pt x="275" y="40"/>
                  </a:cubicBezTo>
                  <a:cubicBezTo>
                    <a:pt x="272" y="36"/>
                    <a:pt x="272" y="36"/>
                    <a:pt x="272" y="36"/>
                  </a:cubicBezTo>
                  <a:cubicBezTo>
                    <a:pt x="271" y="35"/>
                    <a:pt x="271" y="35"/>
                    <a:pt x="271" y="35"/>
                  </a:cubicBezTo>
                  <a:cubicBezTo>
                    <a:pt x="267" y="32"/>
                    <a:pt x="267" y="32"/>
                    <a:pt x="267" y="32"/>
                  </a:cubicBezTo>
                  <a:cubicBezTo>
                    <a:pt x="260" y="27"/>
                    <a:pt x="260" y="27"/>
                    <a:pt x="260" y="27"/>
                  </a:cubicBezTo>
                  <a:cubicBezTo>
                    <a:pt x="255" y="25"/>
                    <a:pt x="255" y="25"/>
                    <a:pt x="255" y="25"/>
                  </a:cubicBezTo>
                  <a:cubicBezTo>
                    <a:pt x="250" y="23"/>
                    <a:pt x="250" y="23"/>
                    <a:pt x="250" y="23"/>
                  </a:cubicBezTo>
                  <a:cubicBezTo>
                    <a:pt x="246" y="19"/>
                    <a:pt x="246" y="19"/>
                    <a:pt x="246" y="19"/>
                  </a:cubicBezTo>
                  <a:cubicBezTo>
                    <a:pt x="239" y="18"/>
                    <a:pt x="239" y="18"/>
                    <a:pt x="239" y="18"/>
                  </a:cubicBezTo>
                  <a:cubicBezTo>
                    <a:pt x="230" y="19"/>
                    <a:pt x="230" y="19"/>
                    <a:pt x="230" y="19"/>
                  </a:cubicBezTo>
                  <a:cubicBezTo>
                    <a:pt x="227" y="19"/>
                    <a:pt x="227" y="19"/>
                    <a:pt x="227" y="19"/>
                  </a:cubicBezTo>
                  <a:cubicBezTo>
                    <a:pt x="224" y="20"/>
                    <a:pt x="224" y="20"/>
                    <a:pt x="224" y="20"/>
                  </a:cubicBezTo>
                  <a:cubicBezTo>
                    <a:pt x="222" y="22"/>
                    <a:pt x="222" y="22"/>
                    <a:pt x="222" y="22"/>
                  </a:cubicBezTo>
                  <a:cubicBezTo>
                    <a:pt x="219" y="21"/>
                    <a:pt x="219" y="21"/>
                    <a:pt x="219" y="21"/>
                  </a:cubicBezTo>
                  <a:cubicBezTo>
                    <a:pt x="216" y="19"/>
                    <a:pt x="216" y="19"/>
                    <a:pt x="216" y="19"/>
                  </a:cubicBezTo>
                  <a:cubicBezTo>
                    <a:pt x="210" y="16"/>
                    <a:pt x="210" y="16"/>
                    <a:pt x="210" y="16"/>
                  </a:cubicBezTo>
                  <a:cubicBezTo>
                    <a:pt x="202" y="12"/>
                    <a:pt x="202" y="12"/>
                    <a:pt x="202" y="12"/>
                  </a:cubicBezTo>
                  <a:cubicBezTo>
                    <a:pt x="10" y="0"/>
                    <a:pt x="10" y="0"/>
                    <a:pt x="10" y="0"/>
                  </a:cubicBezTo>
                  <a:cubicBezTo>
                    <a:pt x="0" y="95"/>
                    <a:pt x="0" y="95"/>
                    <a:pt x="0" y="95"/>
                  </a:cubicBezTo>
                  <a:cubicBezTo>
                    <a:pt x="73" y="102"/>
                    <a:pt x="73" y="102"/>
                    <a:pt x="73" y="102"/>
                  </a:cubicBezTo>
                  <a:cubicBezTo>
                    <a:pt x="69" y="149"/>
                    <a:pt x="69" y="149"/>
                    <a:pt x="69" y="149"/>
                  </a:cubicBezTo>
                  <a:cubicBezTo>
                    <a:pt x="69" y="149"/>
                    <a:pt x="69" y="149"/>
                    <a:pt x="69" y="149"/>
                  </a:cubicBezTo>
                  <a:cubicBezTo>
                    <a:pt x="75" y="149"/>
                    <a:pt x="186" y="154"/>
                    <a:pt x="224" y="155"/>
                  </a:cubicBezTo>
                  <a:cubicBezTo>
                    <a:pt x="246" y="156"/>
                    <a:pt x="313" y="158"/>
                    <a:pt x="313" y="158"/>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3"/>
            <p:cNvSpPr>
              <a:spLocks/>
            </p:cNvSpPr>
            <p:nvPr/>
          </p:nvSpPr>
          <p:spPr bwMode="auto">
            <a:xfrm>
              <a:off x="6293239" y="2040019"/>
              <a:ext cx="384509" cy="256340"/>
            </a:xfrm>
            <a:custGeom>
              <a:avLst/>
              <a:gdLst>
                <a:gd name="T0" fmla="*/ 200 w 269"/>
                <a:gd name="T1" fmla="*/ 158 h 180"/>
                <a:gd name="T2" fmla="*/ 206 w 269"/>
                <a:gd name="T3" fmla="*/ 161 h 180"/>
                <a:gd name="T4" fmla="*/ 209 w 269"/>
                <a:gd name="T5" fmla="*/ 163 h 180"/>
                <a:gd name="T6" fmla="*/ 212 w 269"/>
                <a:gd name="T7" fmla="*/ 164 h 180"/>
                <a:gd name="T8" fmla="*/ 214 w 269"/>
                <a:gd name="T9" fmla="*/ 162 h 180"/>
                <a:gd name="T10" fmla="*/ 217 w 269"/>
                <a:gd name="T11" fmla="*/ 161 h 180"/>
                <a:gd name="T12" fmla="*/ 220 w 269"/>
                <a:gd name="T13" fmla="*/ 161 h 180"/>
                <a:gd name="T14" fmla="*/ 229 w 269"/>
                <a:gd name="T15" fmla="*/ 160 h 180"/>
                <a:gd name="T16" fmla="*/ 236 w 269"/>
                <a:gd name="T17" fmla="*/ 161 h 180"/>
                <a:gd name="T18" fmla="*/ 240 w 269"/>
                <a:gd name="T19" fmla="*/ 165 h 180"/>
                <a:gd name="T20" fmla="*/ 245 w 269"/>
                <a:gd name="T21" fmla="*/ 167 h 180"/>
                <a:gd name="T22" fmla="*/ 250 w 269"/>
                <a:gd name="T23" fmla="*/ 169 h 180"/>
                <a:gd name="T24" fmla="*/ 257 w 269"/>
                <a:gd name="T25" fmla="*/ 174 h 180"/>
                <a:gd name="T26" fmla="*/ 261 w 269"/>
                <a:gd name="T27" fmla="*/ 177 h 180"/>
                <a:gd name="T28" fmla="*/ 262 w 269"/>
                <a:gd name="T29" fmla="*/ 178 h 180"/>
                <a:gd name="T30" fmla="*/ 263 w 269"/>
                <a:gd name="T31" fmla="*/ 180 h 180"/>
                <a:gd name="T32" fmla="*/ 263 w 269"/>
                <a:gd name="T33" fmla="*/ 180 h 180"/>
                <a:gd name="T34" fmla="*/ 263 w 269"/>
                <a:gd name="T35" fmla="*/ 177 h 180"/>
                <a:gd name="T36" fmla="*/ 263 w 269"/>
                <a:gd name="T37" fmla="*/ 173 h 180"/>
                <a:gd name="T38" fmla="*/ 259 w 269"/>
                <a:gd name="T39" fmla="*/ 170 h 180"/>
                <a:gd name="T40" fmla="*/ 259 w 269"/>
                <a:gd name="T41" fmla="*/ 167 h 180"/>
                <a:gd name="T42" fmla="*/ 260 w 269"/>
                <a:gd name="T43" fmla="*/ 164 h 180"/>
                <a:gd name="T44" fmla="*/ 263 w 269"/>
                <a:gd name="T45" fmla="*/ 163 h 180"/>
                <a:gd name="T46" fmla="*/ 263 w 269"/>
                <a:gd name="T47" fmla="*/ 156 h 180"/>
                <a:gd name="T48" fmla="*/ 264 w 269"/>
                <a:gd name="T49" fmla="*/ 153 h 180"/>
                <a:gd name="T50" fmla="*/ 266 w 269"/>
                <a:gd name="T51" fmla="*/ 152 h 180"/>
                <a:gd name="T52" fmla="*/ 266 w 269"/>
                <a:gd name="T53" fmla="*/ 148 h 180"/>
                <a:gd name="T54" fmla="*/ 264 w 269"/>
                <a:gd name="T55" fmla="*/ 143 h 180"/>
                <a:gd name="T56" fmla="*/ 262 w 269"/>
                <a:gd name="T57" fmla="*/ 142 h 180"/>
                <a:gd name="T58" fmla="*/ 263 w 269"/>
                <a:gd name="T59" fmla="*/ 137 h 180"/>
                <a:gd name="T60" fmla="*/ 263 w 269"/>
                <a:gd name="T61" fmla="*/ 134 h 180"/>
                <a:gd name="T62" fmla="*/ 266 w 269"/>
                <a:gd name="T63" fmla="*/ 134 h 180"/>
                <a:gd name="T64" fmla="*/ 269 w 269"/>
                <a:gd name="T65" fmla="*/ 47 h 180"/>
                <a:gd name="T66" fmla="*/ 266 w 269"/>
                <a:gd name="T67" fmla="*/ 44 h 180"/>
                <a:gd name="T68" fmla="*/ 264 w 269"/>
                <a:gd name="T69" fmla="*/ 41 h 180"/>
                <a:gd name="T70" fmla="*/ 259 w 269"/>
                <a:gd name="T71" fmla="*/ 39 h 180"/>
                <a:gd name="T72" fmla="*/ 258 w 269"/>
                <a:gd name="T73" fmla="*/ 36 h 180"/>
                <a:gd name="T74" fmla="*/ 255 w 269"/>
                <a:gd name="T75" fmla="*/ 33 h 180"/>
                <a:gd name="T76" fmla="*/ 254 w 269"/>
                <a:gd name="T77" fmla="*/ 31 h 180"/>
                <a:gd name="T78" fmla="*/ 254 w 269"/>
                <a:gd name="T79" fmla="*/ 29 h 180"/>
                <a:gd name="T80" fmla="*/ 254 w 269"/>
                <a:gd name="T81" fmla="*/ 27 h 180"/>
                <a:gd name="T82" fmla="*/ 257 w 269"/>
                <a:gd name="T83" fmla="*/ 24 h 180"/>
                <a:gd name="T84" fmla="*/ 260 w 269"/>
                <a:gd name="T85" fmla="*/ 21 h 180"/>
                <a:gd name="T86" fmla="*/ 264 w 269"/>
                <a:gd name="T87" fmla="*/ 17 h 180"/>
                <a:gd name="T88" fmla="*/ 263 w 269"/>
                <a:gd name="T89" fmla="*/ 15 h 180"/>
                <a:gd name="T90" fmla="*/ 263 w 269"/>
                <a:gd name="T91" fmla="*/ 14 h 180"/>
                <a:gd name="T92" fmla="*/ 136 w 269"/>
                <a:gd name="T93" fmla="*/ 8 h 180"/>
                <a:gd name="T94" fmla="*/ 14 w 269"/>
                <a:gd name="T95" fmla="*/ 0 h 180"/>
                <a:gd name="T96" fmla="*/ 0 w 269"/>
                <a:gd name="T97" fmla="*/ 142 h 180"/>
                <a:gd name="T98" fmla="*/ 192 w 269"/>
                <a:gd name="T99" fmla="*/ 154 h 180"/>
                <a:gd name="T100" fmla="*/ 200 w 269"/>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9" h="180">
                  <a:moveTo>
                    <a:pt x="200" y="158"/>
                  </a:moveTo>
                  <a:cubicBezTo>
                    <a:pt x="206" y="161"/>
                    <a:pt x="206" y="161"/>
                    <a:pt x="206" y="161"/>
                  </a:cubicBezTo>
                  <a:cubicBezTo>
                    <a:pt x="209" y="163"/>
                    <a:pt x="209" y="163"/>
                    <a:pt x="209" y="163"/>
                  </a:cubicBezTo>
                  <a:cubicBezTo>
                    <a:pt x="212" y="164"/>
                    <a:pt x="212" y="164"/>
                    <a:pt x="212" y="164"/>
                  </a:cubicBezTo>
                  <a:cubicBezTo>
                    <a:pt x="214" y="162"/>
                    <a:pt x="214" y="162"/>
                    <a:pt x="214" y="162"/>
                  </a:cubicBezTo>
                  <a:cubicBezTo>
                    <a:pt x="217" y="161"/>
                    <a:pt x="217" y="161"/>
                    <a:pt x="217" y="161"/>
                  </a:cubicBezTo>
                  <a:cubicBezTo>
                    <a:pt x="220" y="161"/>
                    <a:pt x="220" y="161"/>
                    <a:pt x="220" y="161"/>
                  </a:cubicBezTo>
                  <a:cubicBezTo>
                    <a:pt x="229" y="160"/>
                    <a:pt x="229" y="160"/>
                    <a:pt x="229" y="160"/>
                  </a:cubicBezTo>
                  <a:cubicBezTo>
                    <a:pt x="236" y="161"/>
                    <a:pt x="236" y="161"/>
                    <a:pt x="236" y="161"/>
                  </a:cubicBezTo>
                  <a:cubicBezTo>
                    <a:pt x="240" y="165"/>
                    <a:pt x="240" y="165"/>
                    <a:pt x="240" y="165"/>
                  </a:cubicBezTo>
                  <a:cubicBezTo>
                    <a:pt x="245" y="167"/>
                    <a:pt x="245" y="167"/>
                    <a:pt x="245" y="167"/>
                  </a:cubicBezTo>
                  <a:cubicBezTo>
                    <a:pt x="250" y="169"/>
                    <a:pt x="250" y="169"/>
                    <a:pt x="250" y="169"/>
                  </a:cubicBezTo>
                  <a:cubicBezTo>
                    <a:pt x="257" y="174"/>
                    <a:pt x="257" y="174"/>
                    <a:pt x="257" y="174"/>
                  </a:cubicBezTo>
                  <a:cubicBezTo>
                    <a:pt x="261" y="177"/>
                    <a:pt x="261" y="177"/>
                    <a:pt x="261" y="177"/>
                  </a:cubicBezTo>
                  <a:cubicBezTo>
                    <a:pt x="262" y="178"/>
                    <a:pt x="262" y="178"/>
                    <a:pt x="262" y="178"/>
                  </a:cubicBezTo>
                  <a:cubicBezTo>
                    <a:pt x="263" y="180"/>
                    <a:pt x="263" y="180"/>
                    <a:pt x="263" y="180"/>
                  </a:cubicBezTo>
                  <a:cubicBezTo>
                    <a:pt x="263" y="180"/>
                    <a:pt x="263" y="180"/>
                    <a:pt x="263" y="180"/>
                  </a:cubicBezTo>
                  <a:cubicBezTo>
                    <a:pt x="263" y="177"/>
                    <a:pt x="263" y="177"/>
                    <a:pt x="263" y="177"/>
                  </a:cubicBezTo>
                  <a:cubicBezTo>
                    <a:pt x="263" y="173"/>
                    <a:pt x="263" y="173"/>
                    <a:pt x="263" y="173"/>
                  </a:cubicBezTo>
                  <a:cubicBezTo>
                    <a:pt x="259" y="170"/>
                    <a:pt x="259" y="170"/>
                    <a:pt x="259" y="170"/>
                  </a:cubicBezTo>
                  <a:cubicBezTo>
                    <a:pt x="259" y="167"/>
                    <a:pt x="259" y="167"/>
                    <a:pt x="259" y="167"/>
                  </a:cubicBezTo>
                  <a:cubicBezTo>
                    <a:pt x="260" y="164"/>
                    <a:pt x="260" y="164"/>
                    <a:pt x="260" y="164"/>
                  </a:cubicBezTo>
                  <a:cubicBezTo>
                    <a:pt x="263" y="163"/>
                    <a:pt x="263" y="163"/>
                    <a:pt x="263" y="163"/>
                  </a:cubicBezTo>
                  <a:cubicBezTo>
                    <a:pt x="263" y="156"/>
                    <a:pt x="263" y="156"/>
                    <a:pt x="263" y="156"/>
                  </a:cubicBezTo>
                  <a:cubicBezTo>
                    <a:pt x="264" y="153"/>
                    <a:pt x="264" y="153"/>
                    <a:pt x="264" y="153"/>
                  </a:cubicBezTo>
                  <a:cubicBezTo>
                    <a:pt x="266" y="152"/>
                    <a:pt x="266" y="152"/>
                    <a:pt x="266" y="152"/>
                  </a:cubicBezTo>
                  <a:cubicBezTo>
                    <a:pt x="266" y="148"/>
                    <a:pt x="266" y="148"/>
                    <a:pt x="266" y="148"/>
                  </a:cubicBezTo>
                  <a:cubicBezTo>
                    <a:pt x="264" y="143"/>
                    <a:pt x="264" y="143"/>
                    <a:pt x="264" y="143"/>
                  </a:cubicBezTo>
                  <a:cubicBezTo>
                    <a:pt x="262" y="142"/>
                    <a:pt x="262" y="142"/>
                    <a:pt x="262" y="142"/>
                  </a:cubicBezTo>
                  <a:cubicBezTo>
                    <a:pt x="263" y="137"/>
                    <a:pt x="263" y="137"/>
                    <a:pt x="263" y="137"/>
                  </a:cubicBezTo>
                  <a:cubicBezTo>
                    <a:pt x="263" y="134"/>
                    <a:pt x="263" y="134"/>
                    <a:pt x="263" y="134"/>
                  </a:cubicBezTo>
                  <a:cubicBezTo>
                    <a:pt x="266" y="134"/>
                    <a:pt x="266" y="134"/>
                    <a:pt x="266" y="134"/>
                  </a:cubicBezTo>
                  <a:cubicBezTo>
                    <a:pt x="269" y="47"/>
                    <a:pt x="269" y="47"/>
                    <a:pt x="269" y="47"/>
                  </a:cubicBezTo>
                  <a:cubicBezTo>
                    <a:pt x="266" y="44"/>
                    <a:pt x="266" y="44"/>
                    <a:pt x="266" y="44"/>
                  </a:cubicBezTo>
                  <a:cubicBezTo>
                    <a:pt x="264" y="41"/>
                    <a:pt x="264" y="41"/>
                    <a:pt x="264" y="41"/>
                  </a:cubicBezTo>
                  <a:cubicBezTo>
                    <a:pt x="259" y="39"/>
                    <a:pt x="259" y="39"/>
                    <a:pt x="259" y="39"/>
                  </a:cubicBezTo>
                  <a:cubicBezTo>
                    <a:pt x="258" y="36"/>
                    <a:pt x="258" y="36"/>
                    <a:pt x="258" y="36"/>
                  </a:cubicBezTo>
                  <a:cubicBezTo>
                    <a:pt x="255" y="33"/>
                    <a:pt x="255" y="33"/>
                    <a:pt x="255" y="33"/>
                  </a:cubicBezTo>
                  <a:cubicBezTo>
                    <a:pt x="254" y="31"/>
                    <a:pt x="254" y="31"/>
                    <a:pt x="254" y="31"/>
                  </a:cubicBezTo>
                  <a:cubicBezTo>
                    <a:pt x="254" y="29"/>
                    <a:pt x="254" y="29"/>
                    <a:pt x="254" y="29"/>
                  </a:cubicBezTo>
                  <a:cubicBezTo>
                    <a:pt x="254" y="27"/>
                    <a:pt x="254" y="27"/>
                    <a:pt x="254" y="27"/>
                  </a:cubicBezTo>
                  <a:cubicBezTo>
                    <a:pt x="257" y="24"/>
                    <a:pt x="257" y="24"/>
                    <a:pt x="257" y="24"/>
                  </a:cubicBezTo>
                  <a:cubicBezTo>
                    <a:pt x="260" y="21"/>
                    <a:pt x="260" y="21"/>
                    <a:pt x="260" y="21"/>
                  </a:cubicBezTo>
                  <a:cubicBezTo>
                    <a:pt x="264" y="17"/>
                    <a:pt x="264" y="17"/>
                    <a:pt x="264" y="17"/>
                  </a:cubicBezTo>
                  <a:cubicBezTo>
                    <a:pt x="263" y="15"/>
                    <a:pt x="263" y="15"/>
                    <a:pt x="263" y="15"/>
                  </a:cubicBezTo>
                  <a:cubicBezTo>
                    <a:pt x="263" y="14"/>
                    <a:pt x="263" y="14"/>
                    <a:pt x="263" y="14"/>
                  </a:cubicBezTo>
                  <a:cubicBezTo>
                    <a:pt x="263" y="14"/>
                    <a:pt x="167" y="10"/>
                    <a:pt x="136" y="8"/>
                  </a:cubicBezTo>
                  <a:cubicBezTo>
                    <a:pt x="105" y="6"/>
                    <a:pt x="14" y="0"/>
                    <a:pt x="14" y="0"/>
                  </a:cubicBezTo>
                  <a:cubicBezTo>
                    <a:pt x="0" y="142"/>
                    <a:pt x="0" y="142"/>
                    <a:pt x="0" y="142"/>
                  </a:cubicBezTo>
                  <a:cubicBezTo>
                    <a:pt x="192" y="154"/>
                    <a:pt x="192" y="154"/>
                    <a:pt x="192" y="154"/>
                  </a:cubicBezTo>
                  <a:lnTo>
                    <a:pt x="200" y="15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14"/>
            <p:cNvSpPr>
              <a:spLocks/>
            </p:cNvSpPr>
            <p:nvPr/>
          </p:nvSpPr>
          <p:spPr bwMode="auto">
            <a:xfrm>
              <a:off x="5922222" y="2058569"/>
              <a:ext cx="386195" cy="318738"/>
            </a:xfrm>
            <a:custGeom>
              <a:avLst/>
              <a:gdLst>
                <a:gd name="T0" fmla="*/ 229 w 229"/>
                <a:gd name="T1" fmla="*/ 27 h 189"/>
                <a:gd name="T2" fmla="*/ 228 w 229"/>
                <a:gd name="T3" fmla="*/ 27 h 189"/>
                <a:gd name="T4" fmla="*/ 28 w 229"/>
                <a:gd name="T5" fmla="*/ 0 h 189"/>
                <a:gd name="T6" fmla="*/ 24 w 229"/>
                <a:gd name="T7" fmla="*/ 23 h 189"/>
                <a:gd name="T8" fmla="*/ 7 w 229"/>
                <a:gd name="T9" fmla="*/ 122 h 189"/>
                <a:gd name="T10" fmla="*/ 0 w 229"/>
                <a:gd name="T11" fmla="*/ 162 h 189"/>
                <a:gd name="T12" fmla="*/ 61 w 229"/>
                <a:gd name="T13" fmla="*/ 172 h 189"/>
                <a:gd name="T14" fmla="*/ 212 w 229"/>
                <a:gd name="T15" fmla="*/ 189 h 189"/>
                <a:gd name="T16" fmla="*/ 220 w 229"/>
                <a:gd name="T17" fmla="*/ 109 h 189"/>
                <a:gd name="T18" fmla="*/ 229 w 229"/>
                <a:gd name="T19" fmla="*/ 2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9">
                  <a:moveTo>
                    <a:pt x="229" y="27"/>
                  </a:moveTo>
                  <a:lnTo>
                    <a:pt x="228" y="27"/>
                  </a:lnTo>
                  <a:lnTo>
                    <a:pt x="28" y="0"/>
                  </a:lnTo>
                  <a:lnTo>
                    <a:pt x="24" y="23"/>
                  </a:lnTo>
                  <a:lnTo>
                    <a:pt x="7" y="122"/>
                  </a:lnTo>
                  <a:lnTo>
                    <a:pt x="0" y="162"/>
                  </a:lnTo>
                  <a:lnTo>
                    <a:pt x="61" y="172"/>
                  </a:lnTo>
                  <a:lnTo>
                    <a:pt x="212" y="189"/>
                  </a:lnTo>
                  <a:lnTo>
                    <a:pt x="220" y="109"/>
                  </a:lnTo>
                  <a:lnTo>
                    <a:pt x="229" y="27"/>
                  </a:lnTo>
                  <a:close/>
                </a:path>
              </a:pathLst>
            </a:custGeom>
            <a:ln>
              <a:headEnd/>
              <a:tailEn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53" name="Freeform 15"/>
            <p:cNvSpPr>
              <a:spLocks/>
            </p:cNvSpPr>
            <p:nvPr/>
          </p:nvSpPr>
          <p:spPr bwMode="auto">
            <a:xfrm>
              <a:off x="6313477" y="1829213"/>
              <a:ext cx="359212" cy="231044"/>
            </a:xfrm>
            <a:custGeom>
              <a:avLst/>
              <a:gdLst>
                <a:gd name="T0" fmla="*/ 249 w 251"/>
                <a:gd name="T1" fmla="*/ 161 h 162"/>
                <a:gd name="T2" fmla="*/ 249 w 251"/>
                <a:gd name="T3" fmla="*/ 162 h 162"/>
                <a:gd name="T4" fmla="*/ 249 w 251"/>
                <a:gd name="T5" fmla="*/ 162 h 162"/>
                <a:gd name="T6" fmla="*/ 251 w 251"/>
                <a:gd name="T7" fmla="*/ 160 h 162"/>
                <a:gd name="T8" fmla="*/ 251 w 251"/>
                <a:gd name="T9" fmla="*/ 155 h 162"/>
                <a:gd name="T10" fmla="*/ 251 w 251"/>
                <a:gd name="T11" fmla="*/ 150 h 162"/>
                <a:gd name="T12" fmla="*/ 250 w 251"/>
                <a:gd name="T13" fmla="*/ 144 h 162"/>
                <a:gd name="T14" fmla="*/ 248 w 251"/>
                <a:gd name="T15" fmla="*/ 141 h 162"/>
                <a:gd name="T16" fmla="*/ 245 w 251"/>
                <a:gd name="T17" fmla="*/ 138 h 162"/>
                <a:gd name="T18" fmla="*/ 245 w 251"/>
                <a:gd name="T19" fmla="*/ 131 h 162"/>
                <a:gd name="T20" fmla="*/ 244 w 251"/>
                <a:gd name="T21" fmla="*/ 129 h 162"/>
                <a:gd name="T22" fmla="*/ 242 w 251"/>
                <a:gd name="T23" fmla="*/ 126 h 162"/>
                <a:gd name="T24" fmla="*/ 242 w 251"/>
                <a:gd name="T25" fmla="*/ 117 h 162"/>
                <a:gd name="T26" fmla="*/ 242 w 251"/>
                <a:gd name="T27" fmla="*/ 103 h 162"/>
                <a:gd name="T28" fmla="*/ 241 w 251"/>
                <a:gd name="T29" fmla="*/ 86 h 162"/>
                <a:gd name="T30" fmla="*/ 241 w 251"/>
                <a:gd name="T31" fmla="*/ 77 h 162"/>
                <a:gd name="T32" fmla="*/ 237 w 251"/>
                <a:gd name="T33" fmla="*/ 70 h 162"/>
                <a:gd name="T34" fmla="*/ 234 w 251"/>
                <a:gd name="T35" fmla="*/ 60 h 162"/>
                <a:gd name="T36" fmla="*/ 232 w 251"/>
                <a:gd name="T37" fmla="*/ 54 h 162"/>
                <a:gd name="T38" fmla="*/ 234 w 251"/>
                <a:gd name="T39" fmla="*/ 47 h 162"/>
                <a:gd name="T40" fmla="*/ 233 w 251"/>
                <a:gd name="T41" fmla="*/ 41 h 162"/>
                <a:gd name="T42" fmla="*/ 232 w 251"/>
                <a:gd name="T43" fmla="*/ 39 h 162"/>
                <a:gd name="T44" fmla="*/ 232 w 251"/>
                <a:gd name="T45" fmla="*/ 34 h 162"/>
                <a:gd name="T46" fmla="*/ 232 w 251"/>
                <a:gd name="T47" fmla="*/ 33 h 162"/>
                <a:gd name="T48" fmla="*/ 234 w 251"/>
                <a:gd name="T49" fmla="*/ 31 h 162"/>
                <a:gd name="T50" fmla="*/ 235 w 251"/>
                <a:gd name="T51" fmla="*/ 29 h 162"/>
                <a:gd name="T52" fmla="*/ 235 w 251"/>
                <a:gd name="T53" fmla="*/ 25 h 162"/>
                <a:gd name="T54" fmla="*/ 232 w 251"/>
                <a:gd name="T55" fmla="*/ 22 h 162"/>
                <a:gd name="T56" fmla="*/ 232 w 251"/>
                <a:gd name="T57" fmla="*/ 21 h 162"/>
                <a:gd name="T58" fmla="*/ 231 w 251"/>
                <a:gd name="T59" fmla="*/ 18 h 162"/>
                <a:gd name="T60" fmla="*/ 230 w 251"/>
                <a:gd name="T61" fmla="*/ 13 h 162"/>
                <a:gd name="T62" fmla="*/ 97 w 251"/>
                <a:gd name="T63" fmla="*/ 7 h 162"/>
                <a:gd name="T64" fmla="*/ 14 w 251"/>
                <a:gd name="T65" fmla="*/ 0 h 162"/>
                <a:gd name="T66" fmla="*/ 0 w 251"/>
                <a:gd name="T67" fmla="*/ 147 h 162"/>
                <a:gd name="T68" fmla="*/ 122 w 251"/>
                <a:gd name="T69" fmla="*/ 155 h 162"/>
                <a:gd name="T70" fmla="*/ 249 w 251"/>
                <a:gd name="T71" fmla="*/ 16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62">
                  <a:moveTo>
                    <a:pt x="249" y="161"/>
                  </a:moveTo>
                  <a:cubicBezTo>
                    <a:pt x="249" y="162"/>
                    <a:pt x="249" y="162"/>
                    <a:pt x="249" y="162"/>
                  </a:cubicBezTo>
                  <a:cubicBezTo>
                    <a:pt x="249" y="162"/>
                    <a:pt x="249" y="162"/>
                    <a:pt x="249" y="162"/>
                  </a:cubicBezTo>
                  <a:cubicBezTo>
                    <a:pt x="251" y="160"/>
                    <a:pt x="251" y="160"/>
                    <a:pt x="251" y="160"/>
                  </a:cubicBezTo>
                  <a:cubicBezTo>
                    <a:pt x="251" y="155"/>
                    <a:pt x="251" y="155"/>
                    <a:pt x="251" y="155"/>
                  </a:cubicBezTo>
                  <a:cubicBezTo>
                    <a:pt x="251" y="150"/>
                    <a:pt x="251" y="150"/>
                    <a:pt x="251" y="150"/>
                  </a:cubicBezTo>
                  <a:cubicBezTo>
                    <a:pt x="250" y="144"/>
                    <a:pt x="250" y="144"/>
                    <a:pt x="250" y="144"/>
                  </a:cubicBezTo>
                  <a:cubicBezTo>
                    <a:pt x="248" y="141"/>
                    <a:pt x="248" y="141"/>
                    <a:pt x="248" y="141"/>
                  </a:cubicBezTo>
                  <a:cubicBezTo>
                    <a:pt x="245" y="138"/>
                    <a:pt x="245" y="138"/>
                    <a:pt x="245" y="138"/>
                  </a:cubicBezTo>
                  <a:cubicBezTo>
                    <a:pt x="245" y="131"/>
                    <a:pt x="245" y="131"/>
                    <a:pt x="245" y="131"/>
                  </a:cubicBezTo>
                  <a:cubicBezTo>
                    <a:pt x="244" y="129"/>
                    <a:pt x="244" y="129"/>
                    <a:pt x="244" y="129"/>
                  </a:cubicBezTo>
                  <a:cubicBezTo>
                    <a:pt x="242" y="126"/>
                    <a:pt x="242" y="126"/>
                    <a:pt x="242" y="126"/>
                  </a:cubicBezTo>
                  <a:cubicBezTo>
                    <a:pt x="242" y="117"/>
                    <a:pt x="242" y="117"/>
                    <a:pt x="242" y="117"/>
                  </a:cubicBezTo>
                  <a:cubicBezTo>
                    <a:pt x="242" y="103"/>
                    <a:pt x="242" y="103"/>
                    <a:pt x="242" y="103"/>
                  </a:cubicBezTo>
                  <a:cubicBezTo>
                    <a:pt x="241" y="86"/>
                    <a:pt x="241" y="86"/>
                    <a:pt x="241" y="86"/>
                  </a:cubicBezTo>
                  <a:cubicBezTo>
                    <a:pt x="241" y="77"/>
                    <a:pt x="241" y="77"/>
                    <a:pt x="241" y="77"/>
                  </a:cubicBezTo>
                  <a:cubicBezTo>
                    <a:pt x="237" y="70"/>
                    <a:pt x="237" y="70"/>
                    <a:pt x="237" y="70"/>
                  </a:cubicBezTo>
                  <a:cubicBezTo>
                    <a:pt x="234" y="60"/>
                    <a:pt x="234" y="60"/>
                    <a:pt x="234" y="60"/>
                  </a:cubicBezTo>
                  <a:cubicBezTo>
                    <a:pt x="232" y="54"/>
                    <a:pt x="232" y="54"/>
                    <a:pt x="232" y="54"/>
                  </a:cubicBezTo>
                  <a:cubicBezTo>
                    <a:pt x="234" y="47"/>
                    <a:pt x="234" y="47"/>
                    <a:pt x="234" y="47"/>
                  </a:cubicBezTo>
                  <a:cubicBezTo>
                    <a:pt x="233" y="41"/>
                    <a:pt x="233" y="41"/>
                    <a:pt x="233" y="41"/>
                  </a:cubicBezTo>
                  <a:cubicBezTo>
                    <a:pt x="232" y="39"/>
                    <a:pt x="232" y="39"/>
                    <a:pt x="232" y="39"/>
                  </a:cubicBezTo>
                  <a:cubicBezTo>
                    <a:pt x="232" y="34"/>
                    <a:pt x="232" y="34"/>
                    <a:pt x="232" y="34"/>
                  </a:cubicBezTo>
                  <a:cubicBezTo>
                    <a:pt x="232" y="33"/>
                    <a:pt x="232" y="33"/>
                    <a:pt x="232" y="33"/>
                  </a:cubicBezTo>
                  <a:cubicBezTo>
                    <a:pt x="234" y="31"/>
                    <a:pt x="234" y="31"/>
                    <a:pt x="234" y="31"/>
                  </a:cubicBezTo>
                  <a:cubicBezTo>
                    <a:pt x="235" y="29"/>
                    <a:pt x="235" y="29"/>
                    <a:pt x="235" y="29"/>
                  </a:cubicBezTo>
                  <a:cubicBezTo>
                    <a:pt x="235" y="25"/>
                    <a:pt x="235" y="25"/>
                    <a:pt x="235" y="25"/>
                  </a:cubicBezTo>
                  <a:cubicBezTo>
                    <a:pt x="232" y="22"/>
                    <a:pt x="232" y="22"/>
                    <a:pt x="232" y="22"/>
                  </a:cubicBezTo>
                  <a:cubicBezTo>
                    <a:pt x="232" y="21"/>
                    <a:pt x="232" y="21"/>
                    <a:pt x="232" y="21"/>
                  </a:cubicBezTo>
                  <a:cubicBezTo>
                    <a:pt x="231" y="18"/>
                    <a:pt x="231" y="18"/>
                    <a:pt x="231" y="18"/>
                  </a:cubicBezTo>
                  <a:cubicBezTo>
                    <a:pt x="230" y="13"/>
                    <a:pt x="230" y="13"/>
                    <a:pt x="230" y="13"/>
                  </a:cubicBezTo>
                  <a:cubicBezTo>
                    <a:pt x="230" y="13"/>
                    <a:pt x="130" y="9"/>
                    <a:pt x="97" y="7"/>
                  </a:cubicBezTo>
                  <a:cubicBezTo>
                    <a:pt x="76" y="6"/>
                    <a:pt x="14" y="0"/>
                    <a:pt x="14" y="0"/>
                  </a:cubicBezTo>
                  <a:cubicBezTo>
                    <a:pt x="0" y="147"/>
                    <a:pt x="0" y="147"/>
                    <a:pt x="0" y="147"/>
                  </a:cubicBezTo>
                  <a:cubicBezTo>
                    <a:pt x="0" y="147"/>
                    <a:pt x="91" y="153"/>
                    <a:pt x="122" y="155"/>
                  </a:cubicBezTo>
                  <a:cubicBezTo>
                    <a:pt x="153" y="157"/>
                    <a:pt x="249" y="161"/>
                    <a:pt x="249" y="161"/>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6"/>
            <p:cNvSpPr>
              <a:spLocks/>
            </p:cNvSpPr>
            <p:nvPr/>
          </p:nvSpPr>
          <p:spPr bwMode="auto">
            <a:xfrm>
              <a:off x="5982934" y="2348638"/>
              <a:ext cx="401373" cy="315365"/>
            </a:xfrm>
            <a:custGeom>
              <a:avLst/>
              <a:gdLst>
                <a:gd name="T0" fmla="*/ 267 w 281"/>
                <a:gd name="T1" fmla="*/ 221 h 221"/>
                <a:gd name="T2" fmla="*/ 277 w 281"/>
                <a:gd name="T3" fmla="*/ 75 h 221"/>
                <a:gd name="T4" fmla="*/ 277 w 281"/>
                <a:gd name="T5" fmla="*/ 75 h 221"/>
                <a:gd name="T6" fmla="*/ 277 w 281"/>
                <a:gd name="T7" fmla="*/ 75 h 221"/>
                <a:gd name="T8" fmla="*/ 281 w 281"/>
                <a:gd name="T9" fmla="*/ 28 h 221"/>
                <a:gd name="T10" fmla="*/ 208 w 281"/>
                <a:gd name="T11" fmla="*/ 21 h 221"/>
                <a:gd name="T12" fmla="*/ 30 w 281"/>
                <a:gd name="T13" fmla="*/ 0 h 221"/>
                <a:gd name="T14" fmla="*/ 0 w 281"/>
                <a:gd name="T15" fmla="*/ 192 h 221"/>
                <a:gd name="T16" fmla="*/ 229 w 281"/>
                <a:gd name="T17" fmla="*/ 219 h 221"/>
                <a:gd name="T18" fmla="*/ 267 w 281"/>
                <a:gd name="T19"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1" h="221">
                  <a:moveTo>
                    <a:pt x="267" y="221"/>
                  </a:moveTo>
                  <a:cubicBezTo>
                    <a:pt x="277" y="75"/>
                    <a:pt x="277" y="75"/>
                    <a:pt x="277" y="75"/>
                  </a:cubicBezTo>
                  <a:cubicBezTo>
                    <a:pt x="277" y="75"/>
                    <a:pt x="277" y="75"/>
                    <a:pt x="277" y="75"/>
                  </a:cubicBezTo>
                  <a:cubicBezTo>
                    <a:pt x="277" y="75"/>
                    <a:pt x="277" y="75"/>
                    <a:pt x="277" y="75"/>
                  </a:cubicBezTo>
                  <a:cubicBezTo>
                    <a:pt x="281" y="28"/>
                    <a:pt x="281" y="28"/>
                    <a:pt x="281" y="28"/>
                  </a:cubicBezTo>
                  <a:cubicBezTo>
                    <a:pt x="208" y="21"/>
                    <a:pt x="208" y="21"/>
                    <a:pt x="208" y="21"/>
                  </a:cubicBezTo>
                  <a:cubicBezTo>
                    <a:pt x="30" y="0"/>
                    <a:pt x="30" y="0"/>
                    <a:pt x="30" y="0"/>
                  </a:cubicBezTo>
                  <a:cubicBezTo>
                    <a:pt x="0" y="192"/>
                    <a:pt x="0" y="192"/>
                    <a:pt x="0" y="192"/>
                  </a:cubicBezTo>
                  <a:cubicBezTo>
                    <a:pt x="229" y="219"/>
                    <a:pt x="229" y="219"/>
                    <a:pt x="229" y="219"/>
                  </a:cubicBezTo>
                  <a:cubicBezTo>
                    <a:pt x="229" y="219"/>
                    <a:pt x="245" y="220"/>
                    <a:pt x="267" y="221"/>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7"/>
            <p:cNvSpPr>
              <a:spLocks/>
            </p:cNvSpPr>
            <p:nvPr/>
          </p:nvSpPr>
          <p:spPr bwMode="auto">
            <a:xfrm>
              <a:off x="5716476" y="2235646"/>
              <a:ext cx="308619" cy="386196"/>
            </a:xfrm>
            <a:custGeom>
              <a:avLst/>
              <a:gdLst>
                <a:gd name="T0" fmla="*/ 183 w 183"/>
                <a:gd name="T1" fmla="*/ 67 h 229"/>
                <a:gd name="T2" fmla="*/ 122 w 183"/>
                <a:gd name="T3" fmla="*/ 57 h 229"/>
                <a:gd name="T4" fmla="*/ 129 w 183"/>
                <a:gd name="T5" fmla="*/ 17 h 229"/>
                <a:gd name="T6" fmla="*/ 39 w 183"/>
                <a:gd name="T7" fmla="*/ 0 h 229"/>
                <a:gd name="T8" fmla="*/ 0 w 183"/>
                <a:gd name="T9" fmla="*/ 201 h 229"/>
                <a:gd name="T10" fmla="*/ 158 w 183"/>
                <a:gd name="T11" fmla="*/ 229 h 229"/>
                <a:gd name="T12" fmla="*/ 183 w 183"/>
                <a:gd name="T13" fmla="*/ 67 h 229"/>
              </a:gdLst>
              <a:ahLst/>
              <a:cxnLst>
                <a:cxn ang="0">
                  <a:pos x="T0" y="T1"/>
                </a:cxn>
                <a:cxn ang="0">
                  <a:pos x="T2" y="T3"/>
                </a:cxn>
                <a:cxn ang="0">
                  <a:pos x="T4" y="T5"/>
                </a:cxn>
                <a:cxn ang="0">
                  <a:pos x="T6" y="T7"/>
                </a:cxn>
                <a:cxn ang="0">
                  <a:pos x="T8" y="T9"/>
                </a:cxn>
                <a:cxn ang="0">
                  <a:pos x="T10" y="T11"/>
                </a:cxn>
                <a:cxn ang="0">
                  <a:pos x="T12" y="T13"/>
                </a:cxn>
              </a:cxnLst>
              <a:rect l="0" t="0" r="r" b="b"/>
              <a:pathLst>
                <a:path w="183" h="229">
                  <a:moveTo>
                    <a:pt x="183" y="67"/>
                  </a:moveTo>
                  <a:lnTo>
                    <a:pt x="122" y="57"/>
                  </a:lnTo>
                  <a:lnTo>
                    <a:pt x="129" y="17"/>
                  </a:lnTo>
                  <a:lnTo>
                    <a:pt x="39" y="0"/>
                  </a:lnTo>
                  <a:lnTo>
                    <a:pt x="0" y="201"/>
                  </a:lnTo>
                  <a:lnTo>
                    <a:pt x="158" y="229"/>
                  </a:lnTo>
                  <a:lnTo>
                    <a:pt x="183" y="67"/>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18"/>
            <p:cNvSpPr>
              <a:spLocks/>
            </p:cNvSpPr>
            <p:nvPr/>
          </p:nvSpPr>
          <p:spPr bwMode="auto">
            <a:xfrm>
              <a:off x="5428094" y="2164816"/>
              <a:ext cx="354153" cy="536288"/>
            </a:xfrm>
            <a:custGeom>
              <a:avLst/>
              <a:gdLst>
                <a:gd name="T0" fmla="*/ 5 w 248"/>
                <a:gd name="T1" fmla="*/ 131 h 375"/>
                <a:gd name="T2" fmla="*/ 1 w 248"/>
                <a:gd name="T3" fmla="*/ 132 h 375"/>
                <a:gd name="T4" fmla="*/ 0 w 248"/>
                <a:gd name="T5" fmla="*/ 135 h 375"/>
                <a:gd name="T6" fmla="*/ 1 w 248"/>
                <a:gd name="T7" fmla="*/ 139 h 375"/>
                <a:gd name="T8" fmla="*/ 2 w 248"/>
                <a:gd name="T9" fmla="*/ 142 h 375"/>
                <a:gd name="T10" fmla="*/ 3 w 248"/>
                <a:gd name="T11" fmla="*/ 143 h 375"/>
                <a:gd name="T12" fmla="*/ 7 w 248"/>
                <a:gd name="T13" fmla="*/ 145 h 375"/>
                <a:gd name="T14" fmla="*/ 160 w 248"/>
                <a:gd name="T15" fmla="*/ 375 h 375"/>
                <a:gd name="T16" fmla="*/ 163 w 248"/>
                <a:gd name="T17" fmla="*/ 371 h 375"/>
                <a:gd name="T18" fmla="*/ 164 w 248"/>
                <a:gd name="T19" fmla="*/ 367 h 375"/>
                <a:gd name="T20" fmla="*/ 164 w 248"/>
                <a:gd name="T21" fmla="*/ 354 h 375"/>
                <a:gd name="T22" fmla="*/ 164 w 248"/>
                <a:gd name="T23" fmla="*/ 340 h 375"/>
                <a:gd name="T24" fmla="*/ 164 w 248"/>
                <a:gd name="T25" fmla="*/ 329 h 375"/>
                <a:gd name="T26" fmla="*/ 167 w 248"/>
                <a:gd name="T27" fmla="*/ 326 h 375"/>
                <a:gd name="T28" fmla="*/ 174 w 248"/>
                <a:gd name="T29" fmla="*/ 324 h 375"/>
                <a:gd name="T30" fmla="*/ 176 w 248"/>
                <a:gd name="T31" fmla="*/ 328 h 375"/>
                <a:gd name="T32" fmla="*/ 180 w 248"/>
                <a:gd name="T33" fmla="*/ 326 h 375"/>
                <a:gd name="T34" fmla="*/ 185 w 248"/>
                <a:gd name="T35" fmla="*/ 330 h 375"/>
                <a:gd name="T36" fmla="*/ 188 w 248"/>
                <a:gd name="T37" fmla="*/ 332 h 375"/>
                <a:gd name="T38" fmla="*/ 191 w 248"/>
                <a:gd name="T39" fmla="*/ 330 h 375"/>
                <a:gd name="T40" fmla="*/ 197 w 248"/>
                <a:gd name="T41" fmla="*/ 312 h 375"/>
                <a:gd name="T42" fmla="*/ 202 w 248"/>
                <a:gd name="T43" fmla="*/ 287 h 375"/>
                <a:gd name="T44" fmla="*/ 248 w 248"/>
                <a:gd name="T45" fmla="*/ 49 h 375"/>
                <a:gd name="T46" fmla="*/ 134 w 248"/>
                <a:gd name="T47" fmla="*/ 24 h 375"/>
                <a:gd name="T48" fmla="*/ 42 w 248"/>
                <a:gd name="T49" fmla="*/ 0 h 375"/>
                <a:gd name="T50" fmla="*/ 8 w 248"/>
                <a:gd name="T51" fmla="*/ 130 h 375"/>
                <a:gd name="T52" fmla="*/ 5 w 248"/>
                <a:gd name="T53" fmla="*/ 131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375">
                  <a:moveTo>
                    <a:pt x="5" y="131"/>
                  </a:moveTo>
                  <a:cubicBezTo>
                    <a:pt x="1" y="132"/>
                    <a:pt x="1" y="132"/>
                    <a:pt x="1" y="132"/>
                  </a:cubicBezTo>
                  <a:cubicBezTo>
                    <a:pt x="0" y="135"/>
                    <a:pt x="0" y="135"/>
                    <a:pt x="0" y="135"/>
                  </a:cubicBezTo>
                  <a:cubicBezTo>
                    <a:pt x="1" y="139"/>
                    <a:pt x="1" y="139"/>
                    <a:pt x="1" y="139"/>
                  </a:cubicBezTo>
                  <a:cubicBezTo>
                    <a:pt x="2" y="142"/>
                    <a:pt x="2" y="142"/>
                    <a:pt x="2" y="142"/>
                  </a:cubicBezTo>
                  <a:cubicBezTo>
                    <a:pt x="3" y="143"/>
                    <a:pt x="3" y="143"/>
                    <a:pt x="3" y="143"/>
                  </a:cubicBezTo>
                  <a:cubicBezTo>
                    <a:pt x="7" y="145"/>
                    <a:pt x="7" y="145"/>
                    <a:pt x="7" y="145"/>
                  </a:cubicBezTo>
                  <a:cubicBezTo>
                    <a:pt x="160" y="375"/>
                    <a:pt x="160" y="375"/>
                    <a:pt x="160" y="375"/>
                  </a:cubicBezTo>
                  <a:cubicBezTo>
                    <a:pt x="163" y="371"/>
                    <a:pt x="163" y="371"/>
                    <a:pt x="163" y="371"/>
                  </a:cubicBezTo>
                  <a:cubicBezTo>
                    <a:pt x="164" y="367"/>
                    <a:pt x="164" y="367"/>
                    <a:pt x="164" y="367"/>
                  </a:cubicBezTo>
                  <a:cubicBezTo>
                    <a:pt x="164" y="354"/>
                    <a:pt x="164" y="354"/>
                    <a:pt x="164" y="354"/>
                  </a:cubicBezTo>
                  <a:cubicBezTo>
                    <a:pt x="164" y="340"/>
                    <a:pt x="164" y="340"/>
                    <a:pt x="164" y="340"/>
                  </a:cubicBezTo>
                  <a:cubicBezTo>
                    <a:pt x="164" y="329"/>
                    <a:pt x="164" y="329"/>
                    <a:pt x="164" y="329"/>
                  </a:cubicBezTo>
                  <a:cubicBezTo>
                    <a:pt x="167" y="326"/>
                    <a:pt x="167" y="326"/>
                    <a:pt x="167" y="326"/>
                  </a:cubicBezTo>
                  <a:cubicBezTo>
                    <a:pt x="174" y="324"/>
                    <a:pt x="174" y="324"/>
                    <a:pt x="174" y="324"/>
                  </a:cubicBezTo>
                  <a:cubicBezTo>
                    <a:pt x="176" y="328"/>
                    <a:pt x="176" y="328"/>
                    <a:pt x="176" y="328"/>
                  </a:cubicBezTo>
                  <a:cubicBezTo>
                    <a:pt x="180" y="326"/>
                    <a:pt x="180" y="326"/>
                    <a:pt x="180" y="326"/>
                  </a:cubicBezTo>
                  <a:cubicBezTo>
                    <a:pt x="185" y="330"/>
                    <a:pt x="185" y="330"/>
                    <a:pt x="185" y="330"/>
                  </a:cubicBezTo>
                  <a:cubicBezTo>
                    <a:pt x="188" y="332"/>
                    <a:pt x="188" y="332"/>
                    <a:pt x="188" y="332"/>
                  </a:cubicBezTo>
                  <a:cubicBezTo>
                    <a:pt x="191" y="330"/>
                    <a:pt x="191" y="330"/>
                    <a:pt x="191" y="330"/>
                  </a:cubicBezTo>
                  <a:cubicBezTo>
                    <a:pt x="191" y="330"/>
                    <a:pt x="195" y="316"/>
                    <a:pt x="197" y="312"/>
                  </a:cubicBezTo>
                  <a:cubicBezTo>
                    <a:pt x="198" y="306"/>
                    <a:pt x="202" y="287"/>
                    <a:pt x="202" y="287"/>
                  </a:cubicBezTo>
                  <a:cubicBezTo>
                    <a:pt x="248" y="49"/>
                    <a:pt x="248" y="49"/>
                    <a:pt x="248" y="49"/>
                  </a:cubicBezTo>
                  <a:cubicBezTo>
                    <a:pt x="248" y="49"/>
                    <a:pt x="163" y="31"/>
                    <a:pt x="134" y="24"/>
                  </a:cubicBezTo>
                  <a:cubicBezTo>
                    <a:pt x="111" y="19"/>
                    <a:pt x="42" y="0"/>
                    <a:pt x="42" y="0"/>
                  </a:cubicBezTo>
                  <a:cubicBezTo>
                    <a:pt x="8" y="130"/>
                    <a:pt x="8" y="130"/>
                    <a:pt x="8" y="130"/>
                  </a:cubicBezTo>
                  <a:lnTo>
                    <a:pt x="5" y="131"/>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9"/>
            <p:cNvSpPr>
              <a:spLocks/>
            </p:cNvSpPr>
            <p:nvPr/>
          </p:nvSpPr>
          <p:spPr bwMode="auto">
            <a:xfrm>
              <a:off x="5278001" y="1830900"/>
              <a:ext cx="440161" cy="372704"/>
            </a:xfrm>
            <a:custGeom>
              <a:avLst/>
              <a:gdLst>
                <a:gd name="T0" fmla="*/ 269 w 308"/>
                <a:gd name="T1" fmla="*/ 182 h 261"/>
                <a:gd name="T2" fmla="*/ 270 w 308"/>
                <a:gd name="T3" fmla="*/ 175 h 261"/>
                <a:gd name="T4" fmla="*/ 275 w 308"/>
                <a:gd name="T5" fmla="*/ 171 h 261"/>
                <a:gd name="T6" fmla="*/ 276 w 308"/>
                <a:gd name="T7" fmla="*/ 159 h 261"/>
                <a:gd name="T8" fmla="*/ 274 w 308"/>
                <a:gd name="T9" fmla="*/ 154 h 261"/>
                <a:gd name="T10" fmla="*/ 271 w 308"/>
                <a:gd name="T11" fmla="*/ 153 h 261"/>
                <a:gd name="T12" fmla="*/ 270 w 308"/>
                <a:gd name="T13" fmla="*/ 145 h 261"/>
                <a:gd name="T14" fmla="*/ 277 w 308"/>
                <a:gd name="T15" fmla="*/ 137 h 261"/>
                <a:gd name="T16" fmla="*/ 288 w 308"/>
                <a:gd name="T17" fmla="*/ 125 h 261"/>
                <a:gd name="T18" fmla="*/ 291 w 308"/>
                <a:gd name="T19" fmla="*/ 120 h 261"/>
                <a:gd name="T20" fmla="*/ 297 w 308"/>
                <a:gd name="T21" fmla="*/ 111 h 261"/>
                <a:gd name="T22" fmla="*/ 304 w 308"/>
                <a:gd name="T23" fmla="*/ 104 h 261"/>
                <a:gd name="T24" fmla="*/ 308 w 308"/>
                <a:gd name="T25" fmla="*/ 98 h 261"/>
                <a:gd name="T26" fmla="*/ 307 w 308"/>
                <a:gd name="T27" fmla="*/ 90 h 261"/>
                <a:gd name="T28" fmla="*/ 300 w 308"/>
                <a:gd name="T29" fmla="*/ 83 h 261"/>
                <a:gd name="T30" fmla="*/ 297 w 308"/>
                <a:gd name="T31" fmla="*/ 74 h 261"/>
                <a:gd name="T32" fmla="*/ 220 w 308"/>
                <a:gd name="T33" fmla="*/ 56 h 261"/>
                <a:gd name="T34" fmla="*/ 211 w 308"/>
                <a:gd name="T35" fmla="*/ 56 h 261"/>
                <a:gd name="T36" fmla="*/ 178 w 308"/>
                <a:gd name="T37" fmla="*/ 58 h 261"/>
                <a:gd name="T38" fmla="*/ 172 w 308"/>
                <a:gd name="T39" fmla="*/ 57 h 261"/>
                <a:gd name="T40" fmla="*/ 167 w 308"/>
                <a:gd name="T41" fmla="*/ 58 h 261"/>
                <a:gd name="T42" fmla="*/ 164 w 308"/>
                <a:gd name="T43" fmla="*/ 56 h 261"/>
                <a:gd name="T44" fmla="*/ 156 w 308"/>
                <a:gd name="T45" fmla="*/ 55 h 261"/>
                <a:gd name="T46" fmla="*/ 155 w 308"/>
                <a:gd name="T47" fmla="*/ 52 h 261"/>
                <a:gd name="T48" fmla="*/ 143 w 308"/>
                <a:gd name="T49" fmla="*/ 49 h 261"/>
                <a:gd name="T50" fmla="*/ 136 w 308"/>
                <a:gd name="T51" fmla="*/ 46 h 261"/>
                <a:gd name="T52" fmla="*/ 121 w 308"/>
                <a:gd name="T53" fmla="*/ 49 h 261"/>
                <a:gd name="T54" fmla="*/ 103 w 308"/>
                <a:gd name="T55" fmla="*/ 40 h 261"/>
                <a:gd name="T56" fmla="*/ 99 w 308"/>
                <a:gd name="T57" fmla="*/ 12 h 261"/>
                <a:gd name="T58" fmla="*/ 90 w 308"/>
                <a:gd name="T59" fmla="*/ 10 h 261"/>
                <a:gd name="T60" fmla="*/ 80 w 308"/>
                <a:gd name="T61" fmla="*/ 4 h 261"/>
                <a:gd name="T62" fmla="*/ 70 w 308"/>
                <a:gd name="T63" fmla="*/ 0 h 261"/>
                <a:gd name="T64" fmla="*/ 68 w 308"/>
                <a:gd name="T65" fmla="*/ 13 h 261"/>
                <a:gd name="T66" fmla="*/ 64 w 308"/>
                <a:gd name="T67" fmla="*/ 28 h 261"/>
                <a:gd name="T68" fmla="*/ 60 w 308"/>
                <a:gd name="T69" fmla="*/ 38 h 261"/>
                <a:gd name="T70" fmla="*/ 55 w 308"/>
                <a:gd name="T71" fmla="*/ 50 h 261"/>
                <a:gd name="T72" fmla="*/ 47 w 308"/>
                <a:gd name="T73" fmla="*/ 67 h 261"/>
                <a:gd name="T74" fmla="*/ 35 w 308"/>
                <a:gd name="T75" fmla="*/ 98 h 261"/>
                <a:gd name="T76" fmla="*/ 24 w 308"/>
                <a:gd name="T77" fmla="*/ 120 h 261"/>
                <a:gd name="T78" fmla="*/ 18 w 308"/>
                <a:gd name="T79" fmla="*/ 130 h 261"/>
                <a:gd name="T80" fmla="*/ 14 w 308"/>
                <a:gd name="T81" fmla="*/ 136 h 261"/>
                <a:gd name="T82" fmla="*/ 5 w 308"/>
                <a:gd name="T83" fmla="*/ 148 h 261"/>
                <a:gd name="T84" fmla="*/ 5 w 308"/>
                <a:gd name="T85" fmla="*/ 160 h 261"/>
                <a:gd name="T86" fmla="*/ 5 w 308"/>
                <a:gd name="T87" fmla="*/ 164 h 261"/>
                <a:gd name="T88" fmla="*/ 3 w 308"/>
                <a:gd name="T89" fmla="*/ 169 h 261"/>
                <a:gd name="T90" fmla="*/ 1 w 308"/>
                <a:gd name="T91" fmla="*/ 174 h 261"/>
                <a:gd name="T92" fmla="*/ 0 w 308"/>
                <a:gd name="T93" fmla="*/ 187 h 261"/>
                <a:gd name="T94" fmla="*/ 3 w 308"/>
                <a:gd name="T95" fmla="*/ 193 h 261"/>
                <a:gd name="T96" fmla="*/ 239 w 308"/>
                <a:gd name="T97" fmla="*/ 25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8" h="261">
                  <a:moveTo>
                    <a:pt x="251" y="261"/>
                  </a:moveTo>
                  <a:cubicBezTo>
                    <a:pt x="269" y="182"/>
                    <a:pt x="269" y="182"/>
                    <a:pt x="269" y="182"/>
                  </a:cubicBezTo>
                  <a:cubicBezTo>
                    <a:pt x="269" y="177"/>
                    <a:pt x="269" y="177"/>
                    <a:pt x="269" y="177"/>
                  </a:cubicBezTo>
                  <a:cubicBezTo>
                    <a:pt x="270" y="175"/>
                    <a:pt x="270" y="175"/>
                    <a:pt x="270" y="175"/>
                  </a:cubicBezTo>
                  <a:cubicBezTo>
                    <a:pt x="275" y="173"/>
                    <a:pt x="275" y="173"/>
                    <a:pt x="275" y="173"/>
                  </a:cubicBezTo>
                  <a:cubicBezTo>
                    <a:pt x="275" y="171"/>
                    <a:pt x="275" y="171"/>
                    <a:pt x="275" y="171"/>
                  </a:cubicBezTo>
                  <a:cubicBezTo>
                    <a:pt x="276" y="167"/>
                    <a:pt x="276" y="167"/>
                    <a:pt x="276" y="167"/>
                  </a:cubicBezTo>
                  <a:cubicBezTo>
                    <a:pt x="276" y="159"/>
                    <a:pt x="276" y="159"/>
                    <a:pt x="276" y="159"/>
                  </a:cubicBezTo>
                  <a:cubicBezTo>
                    <a:pt x="277" y="157"/>
                    <a:pt x="277" y="157"/>
                    <a:pt x="277" y="157"/>
                  </a:cubicBezTo>
                  <a:cubicBezTo>
                    <a:pt x="274" y="154"/>
                    <a:pt x="274" y="154"/>
                    <a:pt x="274" y="154"/>
                  </a:cubicBezTo>
                  <a:cubicBezTo>
                    <a:pt x="273" y="154"/>
                    <a:pt x="273" y="154"/>
                    <a:pt x="273" y="154"/>
                  </a:cubicBezTo>
                  <a:cubicBezTo>
                    <a:pt x="271" y="153"/>
                    <a:pt x="271" y="153"/>
                    <a:pt x="271" y="153"/>
                  </a:cubicBezTo>
                  <a:cubicBezTo>
                    <a:pt x="269" y="150"/>
                    <a:pt x="269" y="150"/>
                    <a:pt x="269" y="150"/>
                  </a:cubicBezTo>
                  <a:cubicBezTo>
                    <a:pt x="270" y="145"/>
                    <a:pt x="270" y="145"/>
                    <a:pt x="270" y="145"/>
                  </a:cubicBezTo>
                  <a:cubicBezTo>
                    <a:pt x="271" y="142"/>
                    <a:pt x="271" y="142"/>
                    <a:pt x="271" y="142"/>
                  </a:cubicBezTo>
                  <a:cubicBezTo>
                    <a:pt x="277" y="137"/>
                    <a:pt x="277" y="137"/>
                    <a:pt x="277" y="137"/>
                  </a:cubicBezTo>
                  <a:cubicBezTo>
                    <a:pt x="285" y="129"/>
                    <a:pt x="285" y="129"/>
                    <a:pt x="285" y="129"/>
                  </a:cubicBezTo>
                  <a:cubicBezTo>
                    <a:pt x="288" y="125"/>
                    <a:pt x="288" y="125"/>
                    <a:pt x="288" y="125"/>
                  </a:cubicBezTo>
                  <a:cubicBezTo>
                    <a:pt x="289" y="121"/>
                    <a:pt x="289" y="121"/>
                    <a:pt x="289" y="121"/>
                  </a:cubicBezTo>
                  <a:cubicBezTo>
                    <a:pt x="291" y="120"/>
                    <a:pt x="291" y="120"/>
                    <a:pt x="291" y="120"/>
                  </a:cubicBezTo>
                  <a:cubicBezTo>
                    <a:pt x="293" y="115"/>
                    <a:pt x="293" y="115"/>
                    <a:pt x="293" y="115"/>
                  </a:cubicBezTo>
                  <a:cubicBezTo>
                    <a:pt x="297" y="111"/>
                    <a:pt x="297" y="111"/>
                    <a:pt x="297" y="111"/>
                  </a:cubicBezTo>
                  <a:cubicBezTo>
                    <a:pt x="300" y="107"/>
                    <a:pt x="300" y="107"/>
                    <a:pt x="300" y="107"/>
                  </a:cubicBezTo>
                  <a:cubicBezTo>
                    <a:pt x="304" y="104"/>
                    <a:pt x="304" y="104"/>
                    <a:pt x="304" y="104"/>
                  </a:cubicBezTo>
                  <a:cubicBezTo>
                    <a:pt x="305" y="99"/>
                    <a:pt x="305" y="99"/>
                    <a:pt x="305" y="99"/>
                  </a:cubicBezTo>
                  <a:cubicBezTo>
                    <a:pt x="308" y="98"/>
                    <a:pt x="308" y="98"/>
                    <a:pt x="308" y="98"/>
                  </a:cubicBezTo>
                  <a:cubicBezTo>
                    <a:pt x="308" y="94"/>
                    <a:pt x="308" y="94"/>
                    <a:pt x="308" y="94"/>
                  </a:cubicBezTo>
                  <a:cubicBezTo>
                    <a:pt x="307" y="90"/>
                    <a:pt x="307" y="90"/>
                    <a:pt x="307" y="90"/>
                  </a:cubicBezTo>
                  <a:cubicBezTo>
                    <a:pt x="305" y="87"/>
                    <a:pt x="305" y="87"/>
                    <a:pt x="305" y="87"/>
                  </a:cubicBezTo>
                  <a:cubicBezTo>
                    <a:pt x="300" y="83"/>
                    <a:pt x="300" y="83"/>
                    <a:pt x="300" y="83"/>
                  </a:cubicBezTo>
                  <a:cubicBezTo>
                    <a:pt x="297" y="78"/>
                    <a:pt x="297" y="78"/>
                    <a:pt x="297" y="78"/>
                  </a:cubicBezTo>
                  <a:cubicBezTo>
                    <a:pt x="297" y="74"/>
                    <a:pt x="297" y="74"/>
                    <a:pt x="297" y="74"/>
                  </a:cubicBezTo>
                  <a:cubicBezTo>
                    <a:pt x="231" y="57"/>
                    <a:pt x="231" y="57"/>
                    <a:pt x="231" y="57"/>
                  </a:cubicBezTo>
                  <a:cubicBezTo>
                    <a:pt x="220" y="56"/>
                    <a:pt x="220" y="56"/>
                    <a:pt x="220" y="56"/>
                  </a:cubicBezTo>
                  <a:cubicBezTo>
                    <a:pt x="216" y="57"/>
                    <a:pt x="216" y="57"/>
                    <a:pt x="216" y="57"/>
                  </a:cubicBezTo>
                  <a:cubicBezTo>
                    <a:pt x="211" y="56"/>
                    <a:pt x="211" y="56"/>
                    <a:pt x="211" y="56"/>
                  </a:cubicBezTo>
                  <a:cubicBezTo>
                    <a:pt x="207" y="57"/>
                    <a:pt x="207" y="57"/>
                    <a:pt x="207" y="57"/>
                  </a:cubicBezTo>
                  <a:cubicBezTo>
                    <a:pt x="178" y="58"/>
                    <a:pt x="178" y="58"/>
                    <a:pt x="178" y="58"/>
                  </a:cubicBezTo>
                  <a:cubicBezTo>
                    <a:pt x="175" y="56"/>
                    <a:pt x="175" y="56"/>
                    <a:pt x="175" y="56"/>
                  </a:cubicBezTo>
                  <a:cubicBezTo>
                    <a:pt x="172" y="57"/>
                    <a:pt x="172" y="57"/>
                    <a:pt x="172" y="57"/>
                  </a:cubicBezTo>
                  <a:cubicBezTo>
                    <a:pt x="169" y="58"/>
                    <a:pt x="169" y="58"/>
                    <a:pt x="169" y="58"/>
                  </a:cubicBezTo>
                  <a:cubicBezTo>
                    <a:pt x="167" y="58"/>
                    <a:pt x="167" y="58"/>
                    <a:pt x="167" y="58"/>
                  </a:cubicBezTo>
                  <a:cubicBezTo>
                    <a:pt x="164" y="57"/>
                    <a:pt x="164" y="57"/>
                    <a:pt x="164" y="57"/>
                  </a:cubicBezTo>
                  <a:cubicBezTo>
                    <a:pt x="164" y="56"/>
                    <a:pt x="164" y="56"/>
                    <a:pt x="164" y="56"/>
                  </a:cubicBezTo>
                  <a:cubicBezTo>
                    <a:pt x="159" y="56"/>
                    <a:pt x="159" y="56"/>
                    <a:pt x="159" y="56"/>
                  </a:cubicBezTo>
                  <a:cubicBezTo>
                    <a:pt x="156" y="55"/>
                    <a:pt x="156" y="55"/>
                    <a:pt x="156" y="55"/>
                  </a:cubicBezTo>
                  <a:cubicBezTo>
                    <a:pt x="155" y="53"/>
                    <a:pt x="155" y="53"/>
                    <a:pt x="155" y="53"/>
                  </a:cubicBezTo>
                  <a:cubicBezTo>
                    <a:pt x="155" y="52"/>
                    <a:pt x="155" y="52"/>
                    <a:pt x="155" y="52"/>
                  </a:cubicBezTo>
                  <a:cubicBezTo>
                    <a:pt x="151" y="51"/>
                    <a:pt x="151" y="51"/>
                    <a:pt x="151" y="51"/>
                  </a:cubicBezTo>
                  <a:cubicBezTo>
                    <a:pt x="143" y="49"/>
                    <a:pt x="143" y="49"/>
                    <a:pt x="143" y="49"/>
                  </a:cubicBezTo>
                  <a:cubicBezTo>
                    <a:pt x="138" y="47"/>
                    <a:pt x="138" y="47"/>
                    <a:pt x="138" y="47"/>
                  </a:cubicBezTo>
                  <a:cubicBezTo>
                    <a:pt x="136" y="46"/>
                    <a:pt x="136" y="46"/>
                    <a:pt x="136" y="46"/>
                  </a:cubicBezTo>
                  <a:cubicBezTo>
                    <a:pt x="130" y="47"/>
                    <a:pt x="130" y="47"/>
                    <a:pt x="130" y="47"/>
                  </a:cubicBezTo>
                  <a:cubicBezTo>
                    <a:pt x="121" y="49"/>
                    <a:pt x="121" y="49"/>
                    <a:pt x="121" y="49"/>
                  </a:cubicBezTo>
                  <a:cubicBezTo>
                    <a:pt x="110" y="46"/>
                    <a:pt x="110" y="46"/>
                    <a:pt x="110" y="46"/>
                  </a:cubicBezTo>
                  <a:cubicBezTo>
                    <a:pt x="103" y="40"/>
                    <a:pt x="103" y="40"/>
                    <a:pt x="103" y="40"/>
                  </a:cubicBezTo>
                  <a:cubicBezTo>
                    <a:pt x="103" y="40"/>
                    <a:pt x="106" y="33"/>
                    <a:pt x="105" y="24"/>
                  </a:cubicBezTo>
                  <a:cubicBezTo>
                    <a:pt x="104" y="14"/>
                    <a:pt x="99" y="12"/>
                    <a:pt x="99" y="12"/>
                  </a:cubicBezTo>
                  <a:cubicBezTo>
                    <a:pt x="94" y="12"/>
                    <a:pt x="94" y="12"/>
                    <a:pt x="94" y="12"/>
                  </a:cubicBezTo>
                  <a:cubicBezTo>
                    <a:pt x="90" y="10"/>
                    <a:pt x="90" y="10"/>
                    <a:pt x="90" y="10"/>
                  </a:cubicBezTo>
                  <a:cubicBezTo>
                    <a:pt x="90" y="10"/>
                    <a:pt x="90" y="4"/>
                    <a:pt x="85" y="4"/>
                  </a:cubicBezTo>
                  <a:cubicBezTo>
                    <a:pt x="80" y="4"/>
                    <a:pt x="80" y="4"/>
                    <a:pt x="80" y="4"/>
                  </a:cubicBezTo>
                  <a:cubicBezTo>
                    <a:pt x="74" y="3"/>
                    <a:pt x="74" y="3"/>
                    <a:pt x="74" y="3"/>
                  </a:cubicBezTo>
                  <a:cubicBezTo>
                    <a:pt x="70" y="0"/>
                    <a:pt x="70" y="0"/>
                    <a:pt x="70" y="0"/>
                  </a:cubicBezTo>
                  <a:cubicBezTo>
                    <a:pt x="70" y="7"/>
                    <a:pt x="70" y="7"/>
                    <a:pt x="70" y="7"/>
                  </a:cubicBezTo>
                  <a:cubicBezTo>
                    <a:pt x="68" y="13"/>
                    <a:pt x="68" y="13"/>
                    <a:pt x="68" y="13"/>
                  </a:cubicBezTo>
                  <a:cubicBezTo>
                    <a:pt x="63" y="22"/>
                    <a:pt x="63" y="22"/>
                    <a:pt x="63" y="22"/>
                  </a:cubicBezTo>
                  <a:cubicBezTo>
                    <a:pt x="64" y="28"/>
                    <a:pt x="64" y="28"/>
                    <a:pt x="64" y="28"/>
                  </a:cubicBezTo>
                  <a:cubicBezTo>
                    <a:pt x="63" y="33"/>
                    <a:pt x="63" y="33"/>
                    <a:pt x="63" y="33"/>
                  </a:cubicBezTo>
                  <a:cubicBezTo>
                    <a:pt x="60" y="38"/>
                    <a:pt x="60" y="38"/>
                    <a:pt x="60" y="38"/>
                  </a:cubicBezTo>
                  <a:cubicBezTo>
                    <a:pt x="58" y="43"/>
                    <a:pt x="58" y="43"/>
                    <a:pt x="58" y="43"/>
                  </a:cubicBezTo>
                  <a:cubicBezTo>
                    <a:pt x="55" y="50"/>
                    <a:pt x="55" y="50"/>
                    <a:pt x="55" y="50"/>
                  </a:cubicBezTo>
                  <a:cubicBezTo>
                    <a:pt x="53" y="55"/>
                    <a:pt x="53" y="55"/>
                    <a:pt x="53" y="55"/>
                  </a:cubicBezTo>
                  <a:cubicBezTo>
                    <a:pt x="47" y="67"/>
                    <a:pt x="47" y="67"/>
                    <a:pt x="47" y="67"/>
                  </a:cubicBezTo>
                  <a:cubicBezTo>
                    <a:pt x="40" y="85"/>
                    <a:pt x="40" y="85"/>
                    <a:pt x="40" y="85"/>
                  </a:cubicBezTo>
                  <a:cubicBezTo>
                    <a:pt x="35" y="98"/>
                    <a:pt x="35" y="98"/>
                    <a:pt x="35" y="98"/>
                  </a:cubicBezTo>
                  <a:cubicBezTo>
                    <a:pt x="30" y="111"/>
                    <a:pt x="30" y="111"/>
                    <a:pt x="30" y="111"/>
                  </a:cubicBezTo>
                  <a:cubicBezTo>
                    <a:pt x="24" y="120"/>
                    <a:pt x="24" y="120"/>
                    <a:pt x="24" y="120"/>
                  </a:cubicBezTo>
                  <a:cubicBezTo>
                    <a:pt x="22" y="124"/>
                    <a:pt x="22" y="124"/>
                    <a:pt x="22" y="124"/>
                  </a:cubicBezTo>
                  <a:cubicBezTo>
                    <a:pt x="18" y="130"/>
                    <a:pt x="18" y="130"/>
                    <a:pt x="18" y="130"/>
                  </a:cubicBezTo>
                  <a:cubicBezTo>
                    <a:pt x="15" y="133"/>
                    <a:pt x="15" y="133"/>
                    <a:pt x="15" y="133"/>
                  </a:cubicBezTo>
                  <a:cubicBezTo>
                    <a:pt x="14" y="136"/>
                    <a:pt x="14" y="136"/>
                    <a:pt x="14" y="136"/>
                  </a:cubicBezTo>
                  <a:cubicBezTo>
                    <a:pt x="11" y="141"/>
                    <a:pt x="11" y="141"/>
                    <a:pt x="11" y="141"/>
                  </a:cubicBezTo>
                  <a:cubicBezTo>
                    <a:pt x="5" y="148"/>
                    <a:pt x="5" y="148"/>
                    <a:pt x="5" y="148"/>
                  </a:cubicBezTo>
                  <a:cubicBezTo>
                    <a:pt x="3" y="152"/>
                    <a:pt x="3" y="152"/>
                    <a:pt x="3" y="152"/>
                  </a:cubicBezTo>
                  <a:cubicBezTo>
                    <a:pt x="5" y="160"/>
                    <a:pt x="5" y="160"/>
                    <a:pt x="5" y="160"/>
                  </a:cubicBezTo>
                  <a:cubicBezTo>
                    <a:pt x="5" y="162"/>
                    <a:pt x="5" y="162"/>
                    <a:pt x="5" y="162"/>
                  </a:cubicBezTo>
                  <a:cubicBezTo>
                    <a:pt x="5" y="164"/>
                    <a:pt x="5" y="164"/>
                    <a:pt x="5" y="164"/>
                  </a:cubicBezTo>
                  <a:cubicBezTo>
                    <a:pt x="4" y="165"/>
                    <a:pt x="4" y="165"/>
                    <a:pt x="4" y="165"/>
                  </a:cubicBezTo>
                  <a:cubicBezTo>
                    <a:pt x="3" y="169"/>
                    <a:pt x="3" y="169"/>
                    <a:pt x="3" y="169"/>
                  </a:cubicBezTo>
                  <a:cubicBezTo>
                    <a:pt x="1" y="170"/>
                    <a:pt x="1" y="170"/>
                    <a:pt x="1" y="170"/>
                  </a:cubicBezTo>
                  <a:cubicBezTo>
                    <a:pt x="1" y="174"/>
                    <a:pt x="1" y="174"/>
                    <a:pt x="1" y="174"/>
                  </a:cubicBezTo>
                  <a:cubicBezTo>
                    <a:pt x="0" y="182"/>
                    <a:pt x="0" y="182"/>
                    <a:pt x="0" y="182"/>
                  </a:cubicBezTo>
                  <a:cubicBezTo>
                    <a:pt x="0" y="187"/>
                    <a:pt x="0" y="187"/>
                    <a:pt x="0" y="187"/>
                  </a:cubicBezTo>
                  <a:cubicBezTo>
                    <a:pt x="2" y="190"/>
                    <a:pt x="2" y="190"/>
                    <a:pt x="2" y="190"/>
                  </a:cubicBezTo>
                  <a:cubicBezTo>
                    <a:pt x="3" y="193"/>
                    <a:pt x="3" y="193"/>
                    <a:pt x="3" y="193"/>
                  </a:cubicBezTo>
                  <a:cubicBezTo>
                    <a:pt x="147" y="234"/>
                    <a:pt x="147" y="234"/>
                    <a:pt x="147" y="234"/>
                  </a:cubicBezTo>
                  <a:cubicBezTo>
                    <a:pt x="147" y="234"/>
                    <a:pt x="216" y="253"/>
                    <a:pt x="239" y="258"/>
                  </a:cubicBezTo>
                  <a:cubicBezTo>
                    <a:pt x="242" y="259"/>
                    <a:pt x="246" y="260"/>
                    <a:pt x="251" y="261"/>
                  </a:cubicBez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21"/>
            <p:cNvSpPr>
              <a:spLocks/>
            </p:cNvSpPr>
            <p:nvPr/>
          </p:nvSpPr>
          <p:spPr bwMode="auto">
            <a:xfrm>
              <a:off x="5775501" y="1743205"/>
              <a:ext cx="558212" cy="360899"/>
            </a:xfrm>
            <a:custGeom>
              <a:avLst/>
              <a:gdLst>
                <a:gd name="T0" fmla="*/ 184 w 391"/>
                <a:gd name="T1" fmla="*/ 33 h 252"/>
                <a:gd name="T2" fmla="*/ 9 w 391"/>
                <a:gd name="T3" fmla="*/ 10 h 252"/>
                <a:gd name="T4" fmla="*/ 4 w 391"/>
                <a:gd name="T5" fmla="*/ 28 h 252"/>
                <a:gd name="T6" fmla="*/ 0 w 391"/>
                <a:gd name="T7" fmla="*/ 51 h 252"/>
                <a:gd name="T8" fmla="*/ 2 w 391"/>
                <a:gd name="T9" fmla="*/ 56 h 252"/>
                <a:gd name="T10" fmla="*/ 4 w 391"/>
                <a:gd name="T11" fmla="*/ 64 h 252"/>
                <a:gd name="T12" fmla="*/ 7 w 391"/>
                <a:gd name="T13" fmla="*/ 71 h 252"/>
                <a:gd name="T14" fmla="*/ 11 w 391"/>
                <a:gd name="T15" fmla="*/ 80 h 252"/>
                <a:gd name="T16" fmla="*/ 17 w 391"/>
                <a:gd name="T17" fmla="*/ 93 h 252"/>
                <a:gd name="T18" fmla="*/ 25 w 391"/>
                <a:gd name="T19" fmla="*/ 103 h 252"/>
                <a:gd name="T20" fmla="*/ 28 w 391"/>
                <a:gd name="T21" fmla="*/ 116 h 252"/>
                <a:gd name="T22" fmla="*/ 31 w 391"/>
                <a:gd name="T23" fmla="*/ 121 h 252"/>
                <a:gd name="T24" fmla="*/ 40 w 391"/>
                <a:gd name="T25" fmla="*/ 127 h 252"/>
                <a:gd name="T26" fmla="*/ 34 w 391"/>
                <a:gd name="T27" fmla="*/ 139 h 252"/>
                <a:gd name="T28" fmla="*/ 30 w 391"/>
                <a:gd name="T29" fmla="*/ 152 h 252"/>
                <a:gd name="T30" fmla="*/ 31 w 391"/>
                <a:gd name="T31" fmla="*/ 160 h 252"/>
                <a:gd name="T32" fmla="*/ 25 w 391"/>
                <a:gd name="T33" fmla="*/ 164 h 252"/>
                <a:gd name="T34" fmla="*/ 24 w 391"/>
                <a:gd name="T35" fmla="*/ 173 h 252"/>
                <a:gd name="T36" fmla="*/ 28 w 391"/>
                <a:gd name="T37" fmla="*/ 178 h 252"/>
                <a:gd name="T38" fmla="*/ 33 w 391"/>
                <a:gd name="T39" fmla="*/ 175 h 252"/>
                <a:gd name="T40" fmla="*/ 38 w 391"/>
                <a:gd name="T41" fmla="*/ 174 h 252"/>
                <a:gd name="T42" fmla="*/ 44 w 391"/>
                <a:gd name="T43" fmla="*/ 171 h 252"/>
                <a:gd name="T44" fmla="*/ 47 w 391"/>
                <a:gd name="T45" fmla="*/ 179 h 252"/>
                <a:gd name="T46" fmla="*/ 48 w 391"/>
                <a:gd name="T47" fmla="*/ 193 h 252"/>
                <a:gd name="T48" fmla="*/ 52 w 391"/>
                <a:gd name="T49" fmla="*/ 200 h 252"/>
                <a:gd name="T50" fmla="*/ 52 w 391"/>
                <a:gd name="T51" fmla="*/ 210 h 252"/>
                <a:gd name="T52" fmla="*/ 54 w 391"/>
                <a:gd name="T53" fmla="*/ 215 h 252"/>
                <a:gd name="T54" fmla="*/ 63 w 391"/>
                <a:gd name="T55" fmla="*/ 218 h 252"/>
                <a:gd name="T56" fmla="*/ 65 w 391"/>
                <a:gd name="T57" fmla="*/ 230 h 252"/>
                <a:gd name="T58" fmla="*/ 65 w 391"/>
                <a:gd name="T59" fmla="*/ 237 h 252"/>
                <a:gd name="T60" fmla="*/ 71 w 391"/>
                <a:gd name="T61" fmla="*/ 241 h 252"/>
                <a:gd name="T62" fmla="*/ 72 w 391"/>
                <a:gd name="T63" fmla="*/ 236 h 252"/>
                <a:gd name="T64" fmla="*/ 77 w 391"/>
                <a:gd name="T65" fmla="*/ 236 h 252"/>
                <a:gd name="T66" fmla="*/ 87 w 391"/>
                <a:gd name="T67" fmla="*/ 241 h 252"/>
                <a:gd name="T68" fmla="*/ 88 w 391"/>
                <a:gd name="T69" fmla="*/ 237 h 252"/>
                <a:gd name="T70" fmla="*/ 100 w 391"/>
                <a:gd name="T71" fmla="*/ 238 h 252"/>
                <a:gd name="T72" fmla="*/ 115 w 391"/>
                <a:gd name="T73" fmla="*/ 241 h 252"/>
                <a:gd name="T74" fmla="*/ 117 w 391"/>
                <a:gd name="T75" fmla="*/ 233 h 252"/>
                <a:gd name="T76" fmla="*/ 124 w 391"/>
                <a:gd name="T77" fmla="*/ 236 h 252"/>
                <a:gd name="T78" fmla="*/ 127 w 391"/>
                <a:gd name="T79" fmla="*/ 243 h 252"/>
                <a:gd name="T80" fmla="*/ 129 w 391"/>
                <a:gd name="T81" fmla="*/ 246 h 252"/>
                <a:gd name="T82" fmla="*/ 136 w 391"/>
                <a:gd name="T83" fmla="*/ 221 h 252"/>
                <a:gd name="T84" fmla="*/ 373 w 391"/>
                <a:gd name="T85" fmla="*/ 252 h 252"/>
                <a:gd name="T86" fmla="*/ 391 w 391"/>
                <a:gd name="T87" fmla="*/ 6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1" h="252">
                  <a:moveTo>
                    <a:pt x="391" y="60"/>
                  </a:moveTo>
                  <a:cubicBezTo>
                    <a:pt x="391" y="60"/>
                    <a:pt x="243" y="42"/>
                    <a:pt x="184" y="33"/>
                  </a:cubicBezTo>
                  <a:cubicBezTo>
                    <a:pt x="112" y="22"/>
                    <a:pt x="11" y="0"/>
                    <a:pt x="11" y="0"/>
                  </a:cubicBezTo>
                  <a:cubicBezTo>
                    <a:pt x="9" y="10"/>
                    <a:pt x="9" y="10"/>
                    <a:pt x="9" y="10"/>
                  </a:cubicBezTo>
                  <a:cubicBezTo>
                    <a:pt x="7" y="17"/>
                    <a:pt x="7" y="17"/>
                    <a:pt x="7" y="17"/>
                  </a:cubicBezTo>
                  <a:cubicBezTo>
                    <a:pt x="4" y="28"/>
                    <a:pt x="4" y="28"/>
                    <a:pt x="4" y="28"/>
                  </a:cubicBezTo>
                  <a:cubicBezTo>
                    <a:pt x="1" y="40"/>
                    <a:pt x="1" y="40"/>
                    <a:pt x="1" y="40"/>
                  </a:cubicBezTo>
                  <a:cubicBezTo>
                    <a:pt x="0" y="51"/>
                    <a:pt x="0" y="51"/>
                    <a:pt x="0" y="51"/>
                  </a:cubicBezTo>
                  <a:cubicBezTo>
                    <a:pt x="0" y="54"/>
                    <a:pt x="0" y="54"/>
                    <a:pt x="0" y="54"/>
                  </a:cubicBezTo>
                  <a:cubicBezTo>
                    <a:pt x="2" y="56"/>
                    <a:pt x="2" y="56"/>
                    <a:pt x="2" y="56"/>
                  </a:cubicBezTo>
                  <a:cubicBezTo>
                    <a:pt x="4" y="61"/>
                    <a:pt x="4" y="61"/>
                    <a:pt x="4" y="61"/>
                  </a:cubicBezTo>
                  <a:cubicBezTo>
                    <a:pt x="4" y="64"/>
                    <a:pt x="4" y="64"/>
                    <a:pt x="4" y="64"/>
                  </a:cubicBezTo>
                  <a:cubicBezTo>
                    <a:pt x="4" y="68"/>
                    <a:pt x="4" y="68"/>
                    <a:pt x="4" y="68"/>
                  </a:cubicBezTo>
                  <a:cubicBezTo>
                    <a:pt x="7" y="71"/>
                    <a:pt x="7" y="71"/>
                    <a:pt x="7" y="71"/>
                  </a:cubicBezTo>
                  <a:cubicBezTo>
                    <a:pt x="7" y="74"/>
                    <a:pt x="7" y="74"/>
                    <a:pt x="7" y="74"/>
                  </a:cubicBezTo>
                  <a:cubicBezTo>
                    <a:pt x="11" y="80"/>
                    <a:pt x="11" y="80"/>
                    <a:pt x="11" y="80"/>
                  </a:cubicBezTo>
                  <a:cubicBezTo>
                    <a:pt x="12" y="85"/>
                    <a:pt x="12" y="85"/>
                    <a:pt x="12" y="85"/>
                  </a:cubicBezTo>
                  <a:cubicBezTo>
                    <a:pt x="17" y="93"/>
                    <a:pt x="17" y="93"/>
                    <a:pt x="17" y="93"/>
                  </a:cubicBezTo>
                  <a:cubicBezTo>
                    <a:pt x="22" y="98"/>
                    <a:pt x="22" y="98"/>
                    <a:pt x="22" y="98"/>
                  </a:cubicBezTo>
                  <a:cubicBezTo>
                    <a:pt x="25" y="103"/>
                    <a:pt x="25" y="103"/>
                    <a:pt x="25" y="103"/>
                  </a:cubicBezTo>
                  <a:cubicBezTo>
                    <a:pt x="26" y="110"/>
                    <a:pt x="26" y="110"/>
                    <a:pt x="26" y="110"/>
                  </a:cubicBezTo>
                  <a:cubicBezTo>
                    <a:pt x="28" y="116"/>
                    <a:pt x="28" y="116"/>
                    <a:pt x="28" y="116"/>
                  </a:cubicBezTo>
                  <a:cubicBezTo>
                    <a:pt x="31" y="120"/>
                    <a:pt x="31" y="120"/>
                    <a:pt x="31" y="120"/>
                  </a:cubicBezTo>
                  <a:cubicBezTo>
                    <a:pt x="31" y="121"/>
                    <a:pt x="31" y="121"/>
                    <a:pt x="31" y="121"/>
                  </a:cubicBezTo>
                  <a:cubicBezTo>
                    <a:pt x="40" y="123"/>
                    <a:pt x="40" y="123"/>
                    <a:pt x="40" y="123"/>
                  </a:cubicBezTo>
                  <a:cubicBezTo>
                    <a:pt x="40" y="127"/>
                    <a:pt x="40" y="127"/>
                    <a:pt x="40" y="127"/>
                  </a:cubicBezTo>
                  <a:cubicBezTo>
                    <a:pt x="37" y="133"/>
                    <a:pt x="37" y="133"/>
                    <a:pt x="37" y="133"/>
                  </a:cubicBezTo>
                  <a:cubicBezTo>
                    <a:pt x="34" y="139"/>
                    <a:pt x="34" y="139"/>
                    <a:pt x="34" y="139"/>
                  </a:cubicBezTo>
                  <a:cubicBezTo>
                    <a:pt x="31" y="146"/>
                    <a:pt x="31" y="146"/>
                    <a:pt x="31" y="146"/>
                  </a:cubicBezTo>
                  <a:cubicBezTo>
                    <a:pt x="30" y="152"/>
                    <a:pt x="30" y="152"/>
                    <a:pt x="30" y="152"/>
                  </a:cubicBezTo>
                  <a:cubicBezTo>
                    <a:pt x="32" y="158"/>
                    <a:pt x="32" y="158"/>
                    <a:pt x="32" y="158"/>
                  </a:cubicBezTo>
                  <a:cubicBezTo>
                    <a:pt x="31" y="160"/>
                    <a:pt x="31" y="160"/>
                    <a:pt x="31" y="160"/>
                  </a:cubicBezTo>
                  <a:cubicBezTo>
                    <a:pt x="28" y="160"/>
                    <a:pt x="28" y="160"/>
                    <a:pt x="28" y="160"/>
                  </a:cubicBezTo>
                  <a:cubicBezTo>
                    <a:pt x="25" y="164"/>
                    <a:pt x="25" y="164"/>
                    <a:pt x="25" y="164"/>
                  </a:cubicBezTo>
                  <a:cubicBezTo>
                    <a:pt x="22" y="171"/>
                    <a:pt x="22" y="171"/>
                    <a:pt x="22" y="171"/>
                  </a:cubicBezTo>
                  <a:cubicBezTo>
                    <a:pt x="24" y="173"/>
                    <a:pt x="24" y="173"/>
                    <a:pt x="24" y="173"/>
                  </a:cubicBezTo>
                  <a:cubicBezTo>
                    <a:pt x="28" y="175"/>
                    <a:pt x="28" y="175"/>
                    <a:pt x="28" y="175"/>
                  </a:cubicBezTo>
                  <a:cubicBezTo>
                    <a:pt x="28" y="178"/>
                    <a:pt x="28" y="178"/>
                    <a:pt x="28" y="178"/>
                  </a:cubicBezTo>
                  <a:cubicBezTo>
                    <a:pt x="30" y="178"/>
                    <a:pt x="30" y="178"/>
                    <a:pt x="30" y="178"/>
                  </a:cubicBezTo>
                  <a:cubicBezTo>
                    <a:pt x="33" y="175"/>
                    <a:pt x="33" y="175"/>
                    <a:pt x="33" y="175"/>
                  </a:cubicBezTo>
                  <a:cubicBezTo>
                    <a:pt x="36" y="174"/>
                    <a:pt x="36" y="174"/>
                    <a:pt x="36" y="174"/>
                  </a:cubicBezTo>
                  <a:cubicBezTo>
                    <a:pt x="38" y="174"/>
                    <a:pt x="38" y="174"/>
                    <a:pt x="38" y="174"/>
                  </a:cubicBezTo>
                  <a:cubicBezTo>
                    <a:pt x="42" y="171"/>
                    <a:pt x="42" y="171"/>
                    <a:pt x="42" y="171"/>
                  </a:cubicBezTo>
                  <a:cubicBezTo>
                    <a:pt x="44" y="171"/>
                    <a:pt x="44" y="171"/>
                    <a:pt x="44" y="171"/>
                  </a:cubicBezTo>
                  <a:cubicBezTo>
                    <a:pt x="45" y="175"/>
                    <a:pt x="45" y="175"/>
                    <a:pt x="45" y="175"/>
                  </a:cubicBezTo>
                  <a:cubicBezTo>
                    <a:pt x="47" y="179"/>
                    <a:pt x="47" y="179"/>
                    <a:pt x="47" y="179"/>
                  </a:cubicBezTo>
                  <a:cubicBezTo>
                    <a:pt x="48" y="187"/>
                    <a:pt x="48" y="187"/>
                    <a:pt x="48" y="187"/>
                  </a:cubicBezTo>
                  <a:cubicBezTo>
                    <a:pt x="48" y="193"/>
                    <a:pt x="48" y="193"/>
                    <a:pt x="48" y="193"/>
                  </a:cubicBezTo>
                  <a:cubicBezTo>
                    <a:pt x="48" y="196"/>
                    <a:pt x="48" y="196"/>
                    <a:pt x="48" y="196"/>
                  </a:cubicBezTo>
                  <a:cubicBezTo>
                    <a:pt x="52" y="200"/>
                    <a:pt x="52" y="200"/>
                    <a:pt x="52" y="200"/>
                  </a:cubicBezTo>
                  <a:cubicBezTo>
                    <a:pt x="52" y="205"/>
                    <a:pt x="52" y="205"/>
                    <a:pt x="52" y="205"/>
                  </a:cubicBezTo>
                  <a:cubicBezTo>
                    <a:pt x="52" y="210"/>
                    <a:pt x="52" y="210"/>
                    <a:pt x="52" y="210"/>
                  </a:cubicBezTo>
                  <a:cubicBezTo>
                    <a:pt x="52" y="212"/>
                    <a:pt x="52" y="212"/>
                    <a:pt x="52" y="212"/>
                  </a:cubicBezTo>
                  <a:cubicBezTo>
                    <a:pt x="54" y="215"/>
                    <a:pt x="54" y="215"/>
                    <a:pt x="54" y="215"/>
                  </a:cubicBezTo>
                  <a:cubicBezTo>
                    <a:pt x="59" y="218"/>
                    <a:pt x="59" y="218"/>
                    <a:pt x="59" y="218"/>
                  </a:cubicBezTo>
                  <a:cubicBezTo>
                    <a:pt x="63" y="218"/>
                    <a:pt x="63" y="218"/>
                    <a:pt x="63" y="218"/>
                  </a:cubicBezTo>
                  <a:cubicBezTo>
                    <a:pt x="63" y="224"/>
                    <a:pt x="63" y="224"/>
                    <a:pt x="63" y="224"/>
                  </a:cubicBezTo>
                  <a:cubicBezTo>
                    <a:pt x="65" y="230"/>
                    <a:pt x="65" y="230"/>
                    <a:pt x="65" y="230"/>
                  </a:cubicBezTo>
                  <a:cubicBezTo>
                    <a:pt x="65" y="234"/>
                    <a:pt x="65" y="234"/>
                    <a:pt x="65" y="234"/>
                  </a:cubicBezTo>
                  <a:cubicBezTo>
                    <a:pt x="65" y="237"/>
                    <a:pt x="65" y="237"/>
                    <a:pt x="65" y="237"/>
                  </a:cubicBezTo>
                  <a:cubicBezTo>
                    <a:pt x="67" y="241"/>
                    <a:pt x="67" y="241"/>
                    <a:pt x="67" y="241"/>
                  </a:cubicBezTo>
                  <a:cubicBezTo>
                    <a:pt x="71" y="241"/>
                    <a:pt x="71" y="241"/>
                    <a:pt x="71" y="241"/>
                  </a:cubicBezTo>
                  <a:cubicBezTo>
                    <a:pt x="71" y="239"/>
                    <a:pt x="71" y="239"/>
                    <a:pt x="71" y="239"/>
                  </a:cubicBezTo>
                  <a:cubicBezTo>
                    <a:pt x="72" y="236"/>
                    <a:pt x="72" y="236"/>
                    <a:pt x="72" y="236"/>
                  </a:cubicBezTo>
                  <a:cubicBezTo>
                    <a:pt x="74" y="236"/>
                    <a:pt x="74" y="236"/>
                    <a:pt x="74" y="236"/>
                  </a:cubicBezTo>
                  <a:cubicBezTo>
                    <a:pt x="77" y="236"/>
                    <a:pt x="77" y="236"/>
                    <a:pt x="77" y="236"/>
                  </a:cubicBezTo>
                  <a:cubicBezTo>
                    <a:pt x="82" y="239"/>
                    <a:pt x="82" y="239"/>
                    <a:pt x="82" y="239"/>
                  </a:cubicBezTo>
                  <a:cubicBezTo>
                    <a:pt x="87" y="241"/>
                    <a:pt x="87" y="241"/>
                    <a:pt x="87" y="241"/>
                  </a:cubicBezTo>
                  <a:cubicBezTo>
                    <a:pt x="87" y="239"/>
                    <a:pt x="87" y="239"/>
                    <a:pt x="87" y="239"/>
                  </a:cubicBezTo>
                  <a:cubicBezTo>
                    <a:pt x="88" y="237"/>
                    <a:pt x="88" y="237"/>
                    <a:pt x="88" y="237"/>
                  </a:cubicBezTo>
                  <a:cubicBezTo>
                    <a:pt x="92" y="237"/>
                    <a:pt x="92" y="237"/>
                    <a:pt x="92" y="237"/>
                  </a:cubicBezTo>
                  <a:cubicBezTo>
                    <a:pt x="100" y="238"/>
                    <a:pt x="100" y="238"/>
                    <a:pt x="100" y="238"/>
                  </a:cubicBezTo>
                  <a:cubicBezTo>
                    <a:pt x="105" y="240"/>
                    <a:pt x="105" y="240"/>
                    <a:pt x="105" y="240"/>
                  </a:cubicBezTo>
                  <a:cubicBezTo>
                    <a:pt x="115" y="241"/>
                    <a:pt x="115" y="241"/>
                    <a:pt x="115" y="241"/>
                  </a:cubicBezTo>
                  <a:cubicBezTo>
                    <a:pt x="116" y="238"/>
                    <a:pt x="116" y="238"/>
                    <a:pt x="116" y="238"/>
                  </a:cubicBezTo>
                  <a:cubicBezTo>
                    <a:pt x="117" y="233"/>
                    <a:pt x="117" y="233"/>
                    <a:pt x="117" y="233"/>
                  </a:cubicBezTo>
                  <a:cubicBezTo>
                    <a:pt x="121" y="233"/>
                    <a:pt x="121" y="233"/>
                    <a:pt x="121" y="233"/>
                  </a:cubicBezTo>
                  <a:cubicBezTo>
                    <a:pt x="124" y="236"/>
                    <a:pt x="124" y="236"/>
                    <a:pt x="124" y="236"/>
                  </a:cubicBezTo>
                  <a:cubicBezTo>
                    <a:pt x="126" y="239"/>
                    <a:pt x="126" y="239"/>
                    <a:pt x="126" y="239"/>
                  </a:cubicBezTo>
                  <a:cubicBezTo>
                    <a:pt x="127" y="243"/>
                    <a:pt x="127" y="243"/>
                    <a:pt x="127" y="243"/>
                  </a:cubicBezTo>
                  <a:cubicBezTo>
                    <a:pt x="127" y="244"/>
                    <a:pt x="127" y="244"/>
                    <a:pt x="127" y="244"/>
                  </a:cubicBezTo>
                  <a:cubicBezTo>
                    <a:pt x="129" y="246"/>
                    <a:pt x="129" y="246"/>
                    <a:pt x="129" y="246"/>
                  </a:cubicBezTo>
                  <a:cubicBezTo>
                    <a:pt x="131" y="248"/>
                    <a:pt x="131" y="248"/>
                    <a:pt x="131" y="248"/>
                  </a:cubicBezTo>
                  <a:cubicBezTo>
                    <a:pt x="136" y="221"/>
                    <a:pt x="136" y="221"/>
                    <a:pt x="136" y="221"/>
                  </a:cubicBezTo>
                  <a:cubicBezTo>
                    <a:pt x="372" y="252"/>
                    <a:pt x="372" y="252"/>
                    <a:pt x="372" y="252"/>
                  </a:cubicBezTo>
                  <a:cubicBezTo>
                    <a:pt x="373" y="252"/>
                    <a:pt x="373" y="252"/>
                    <a:pt x="373" y="252"/>
                  </a:cubicBezTo>
                  <a:cubicBezTo>
                    <a:pt x="377" y="207"/>
                    <a:pt x="377" y="207"/>
                    <a:pt x="377" y="207"/>
                  </a:cubicBezTo>
                  <a:lnTo>
                    <a:pt x="391" y="60"/>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29"/>
            <p:cNvSpPr>
              <a:spLocks/>
            </p:cNvSpPr>
            <p:nvPr/>
          </p:nvSpPr>
          <p:spPr bwMode="auto">
            <a:xfrm>
              <a:off x="7976309" y="2205290"/>
              <a:ext cx="16864" cy="11806"/>
            </a:xfrm>
            <a:custGeom>
              <a:avLst/>
              <a:gdLst>
                <a:gd name="T0" fmla="*/ 3 w 12"/>
                <a:gd name="T1" fmla="*/ 9 h 9"/>
                <a:gd name="T2" fmla="*/ 7 w 12"/>
                <a:gd name="T3" fmla="*/ 9 h 9"/>
                <a:gd name="T4" fmla="*/ 10 w 12"/>
                <a:gd name="T5" fmla="*/ 6 h 9"/>
                <a:gd name="T6" fmla="*/ 12 w 12"/>
                <a:gd name="T7" fmla="*/ 4 h 9"/>
                <a:gd name="T8" fmla="*/ 8 w 12"/>
                <a:gd name="T9" fmla="*/ 2 h 9"/>
                <a:gd name="T10" fmla="*/ 4 w 12"/>
                <a:gd name="T11" fmla="*/ 1 h 9"/>
                <a:gd name="T12" fmla="*/ 0 w 12"/>
                <a:gd name="T13" fmla="*/ 7 h 9"/>
                <a:gd name="T14" fmla="*/ 3 w 12"/>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3" y="9"/>
                  </a:moveTo>
                  <a:cubicBezTo>
                    <a:pt x="7" y="9"/>
                    <a:pt x="7" y="9"/>
                    <a:pt x="7" y="9"/>
                  </a:cubicBezTo>
                  <a:cubicBezTo>
                    <a:pt x="10" y="6"/>
                    <a:pt x="10" y="6"/>
                    <a:pt x="10" y="6"/>
                  </a:cubicBezTo>
                  <a:cubicBezTo>
                    <a:pt x="12" y="4"/>
                    <a:pt x="12" y="4"/>
                    <a:pt x="12" y="4"/>
                  </a:cubicBezTo>
                  <a:cubicBezTo>
                    <a:pt x="8" y="2"/>
                    <a:pt x="8" y="2"/>
                    <a:pt x="8" y="2"/>
                  </a:cubicBezTo>
                  <a:cubicBezTo>
                    <a:pt x="8" y="2"/>
                    <a:pt x="5" y="0"/>
                    <a:pt x="4" y="1"/>
                  </a:cubicBezTo>
                  <a:cubicBezTo>
                    <a:pt x="4" y="2"/>
                    <a:pt x="0" y="7"/>
                    <a:pt x="0" y="7"/>
                  </a:cubicBezTo>
                  <a:lnTo>
                    <a:pt x="3" y="9"/>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35"/>
            <p:cNvSpPr>
              <a:spLocks/>
            </p:cNvSpPr>
            <p:nvPr/>
          </p:nvSpPr>
          <p:spPr bwMode="auto">
            <a:xfrm>
              <a:off x="6765443" y="2707850"/>
              <a:ext cx="274890" cy="247908"/>
            </a:xfrm>
            <a:custGeom>
              <a:avLst/>
              <a:gdLst>
                <a:gd name="T0" fmla="*/ 6 w 163"/>
                <a:gd name="T1" fmla="*/ 123 h 147"/>
                <a:gd name="T2" fmla="*/ 4 w 163"/>
                <a:gd name="T3" fmla="*/ 121 h 147"/>
                <a:gd name="T4" fmla="*/ 7 w 163"/>
                <a:gd name="T5" fmla="*/ 124 h 147"/>
                <a:gd name="T6" fmla="*/ 10 w 163"/>
                <a:gd name="T7" fmla="*/ 125 h 147"/>
                <a:gd name="T8" fmla="*/ 12 w 163"/>
                <a:gd name="T9" fmla="*/ 123 h 147"/>
                <a:gd name="T10" fmla="*/ 22 w 163"/>
                <a:gd name="T11" fmla="*/ 124 h 147"/>
                <a:gd name="T12" fmla="*/ 22 w 163"/>
                <a:gd name="T13" fmla="*/ 147 h 147"/>
                <a:gd name="T14" fmla="*/ 116 w 163"/>
                <a:gd name="T15" fmla="*/ 144 h 147"/>
                <a:gd name="T16" fmla="*/ 117 w 163"/>
                <a:gd name="T17" fmla="*/ 144 h 147"/>
                <a:gd name="T18" fmla="*/ 119 w 163"/>
                <a:gd name="T19" fmla="*/ 139 h 147"/>
                <a:gd name="T20" fmla="*/ 120 w 163"/>
                <a:gd name="T21" fmla="*/ 136 h 147"/>
                <a:gd name="T22" fmla="*/ 119 w 163"/>
                <a:gd name="T23" fmla="*/ 133 h 147"/>
                <a:gd name="T24" fmla="*/ 119 w 163"/>
                <a:gd name="T25" fmla="*/ 127 h 147"/>
                <a:gd name="T26" fmla="*/ 119 w 163"/>
                <a:gd name="T27" fmla="*/ 125 h 147"/>
                <a:gd name="T28" fmla="*/ 117 w 163"/>
                <a:gd name="T29" fmla="*/ 122 h 147"/>
                <a:gd name="T30" fmla="*/ 116 w 163"/>
                <a:gd name="T31" fmla="*/ 121 h 147"/>
                <a:gd name="T32" fmla="*/ 116 w 163"/>
                <a:gd name="T33" fmla="*/ 119 h 147"/>
                <a:gd name="T34" fmla="*/ 117 w 163"/>
                <a:gd name="T35" fmla="*/ 117 h 147"/>
                <a:gd name="T36" fmla="*/ 116 w 163"/>
                <a:gd name="T37" fmla="*/ 116 h 147"/>
                <a:gd name="T38" fmla="*/ 118 w 163"/>
                <a:gd name="T39" fmla="*/ 113 h 147"/>
                <a:gd name="T40" fmla="*/ 121 w 163"/>
                <a:gd name="T41" fmla="*/ 109 h 147"/>
                <a:gd name="T42" fmla="*/ 122 w 163"/>
                <a:gd name="T43" fmla="*/ 109 h 147"/>
                <a:gd name="T44" fmla="*/ 121 w 163"/>
                <a:gd name="T45" fmla="*/ 107 h 147"/>
                <a:gd name="T46" fmla="*/ 123 w 163"/>
                <a:gd name="T47" fmla="*/ 103 h 147"/>
                <a:gd name="T48" fmla="*/ 125 w 163"/>
                <a:gd name="T49" fmla="*/ 100 h 147"/>
                <a:gd name="T50" fmla="*/ 123 w 163"/>
                <a:gd name="T51" fmla="*/ 99 h 147"/>
                <a:gd name="T52" fmla="*/ 124 w 163"/>
                <a:gd name="T53" fmla="*/ 95 h 147"/>
                <a:gd name="T54" fmla="*/ 127 w 163"/>
                <a:gd name="T55" fmla="*/ 92 h 147"/>
                <a:gd name="T56" fmla="*/ 132 w 163"/>
                <a:gd name="T57" fmla="*/ 86 h 147"/>
                <a:gd name="T58" fmla="*/ 135 w 163"/>
                <a:gd name="T59" fmla="*/ 81 h 147"/>
                <a:gd name="T60" fmla="*/ 135 w 163"/>
                <a:gd name="T61" fmla="*/ 77 h 147"/>
                <a:gd name="T62" fmla="*/ 137 w 163"/>
                <a:gd name="T63" fmla="*/ 72 h 147"/>
                <a:gd name="T64" fmla="*/ 138 w 163"/>
                <a:gd name="T65" fmla="*/ 72 h 147"/>
                <a:gd name="T66" fmla="*/ 140 w 163"/>
                <a:gd name="T67" fmla="*/ 70 h 147"/>
                <a:gd name="T68" fmla="*/ 141 w 163"/>
                <a:gd name="T69" fmla="*/ 67 h 147"/>
                <a:gd name="T70" fmla="*/ 143 w 163"/>
                <a:gd name="T71" fmla="*/ 65 h 147"/>
                <a:gd name="T72" fmla="*/ 147 w 163"/>
                <a:gd name="T73" fmla="*/ 63 h 147"/>
                <a:gd name="T74" fmla="*/ 146 w 163"/>
                <a:gd name="T75" fmla="*/ 60 h 147"/>
                <a:gd name="T76" fmla="*/ 148 w 163"/>
                <a:gd name="T77" fmla="*/ 58 h 147"/>
                <a:gd name="T78" fmla="*/ 150 w 163"/>
                <a:gd name="T79" fmla="*/ 54 h 147"/>
                <a:gd name="T80" fmla="*/ 150 w 163"/>
                <a:gd name="T81" fmla="*/ 48 h 147"/>
                <a:gd name="T82" fmla="*/ 150 w 163"/>
                <a:gd name="T83" fmla="*/ 43 h 147"/>
                <a:gd name="T84" fmla="*/ 153 w 163"/>
                <a:gd name="T85" fmla="*/ 39 h 147"/>
                <a:gd name="T86" fmla="*/ 156 w 163"/>
                <a:gd name="T87" fmla="*/ 37 h 147"/>
                <a:gd name="T88" fmla="*/ 156 w 163"/>
                <a:gd name="T89" fmla="*/ 35 h 147"/>
                <a:gd name="T90" fmla="*/ 157 w 163"/>
                <a:gd name="T91" fmla="*/ 33 h 147"/>
                <a:gd name="T92" fmla="*/ 157 w 163"/>
                <a:gd name="T93" fmla="*/ 29 h 147"/>
                <a:gd name="T94" fmla="*/ 160 w 163"/>
                <a:gd name="T95" fmla="*/ 28 h 147"/>
                <a:gd name="T96" fmla="*/ 161 w 163"/>
                <a:gd name="T97" fmla="*/ 26 h 147"/>
                <a:gd name="T98" fmla="*/ 162 w 163"/>
                <a:gd name="T99" fmla="*/ 24 h 147"/>
                <a:gd name="T100" fmla="*/ 163 w 163"/>
                <a:gd name="T101" fmla="*/ 22 h 147"/>
                <a:gd name="T102" fmla="*/ 163 w 163"/>
                <a:gd name="T103" fmla="*/ 19 h 147"/>
                <a:gd name="T104" fmla="*/ 138 w 163"/>
                <a:gd name="T105" fmla="*/ 20 h 147"/>
                <a:gd name="T106" fmla="*/ 148 w 163"/>
                <a:gd name="T107" fmla="*/ 5 h 147"/>
                <a:gd name="T108" fmla="*/ 147 w 163"/>
                <a:gd name="T109" fmla="*/ 0 h 147"/>
                <a:gd name="T110" fmla="*/ 0 w 163"/>
                <a:gd name="T111" fmla="*/ 4 h 147"/>
                <a:gd name="T112" fmla="*/ 7 w 163"/>
                <a:gd name="T113" fmla="*/ 47 h 147"/>
                <a:gd name="T114" fmla="*/ 6 w 163"/>
                <a:gd name="T115"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 h="147">
                  <a:moveTo>
                    <a:pt x="6" y="123"/>
                  </a:moveTo>
                  <a:lnTo>
                    <a:pt x="4" y="121"/>
                  </a:lnTo>
                  <a:lnTo>
                    <a:pt x="7" y="124"/>
                  </a:lnTo>
                  <a:lnTo>
                    <a:pt x="10" y="125"/>
                  </a:lnTo>
                  <a:lnTo>
                    <a:pt x="12" y="123"/>
                  </a:lnTo>
                  <a:lnTo>
                    <a:pt x="22" y="124"/>
                  </a:lnTo>
                  <a:lnTo>
                    <a:pt x="22" y="147"/>
                  </a:lnTo>
                  <a:lnTo>
                    <a:pt x="116" y="144"/>
                  </a:lnTo>
                  <a:lnTo>
                    <a:pt x="117" y="144"/>
                  </a:lnTo>
                  <a:lnTo>
                    <a:pt x="119" y="139"/>
                  </a:lnTo>
                  <a:lnTo>
                    <a:pt x="120" y="136"/>
                  </a:lnTo>
                  <a:lnTo>
                    <a:pt x="119" y="133"/>
                  </a:lnTo>
                  <a:lnTo>
                    <a:pt x="119" y="127"/>
                  </a:lnTo>
                  <a:lnTo>
                    <a:pt x="119" y="125"/>
                  </a:lnTo>
                  <a:lnTo>
                    <a:pt x="117" y="122"/>
                  </a:lnTo>
                  <a:lnTo>
                    <a:pt x="116" y="121"/>
                  </a:lnTo>
                  <a:lnTo>
                    <a:pt x="116" y="119"/>
                  </a:lnTo>
                  <a:lnTo>
                    <a:pt x="117" y="117"/>
                  </a:lnTo>
                  <a:lnTo>
                    <a:pt x="116" y="116"/>
                  </a:lnTo>
                  <a:lnTo>
                    <a:pt x="118" y="113"/>
                  </a:lnTo>
                  <a:lnTo>
                    <a:pt x="121" y="109"/>
                  </a:lnTo>
                  <a:lnTo>
                    <a:pt x="122" y="109"/>
                  </a:lnTo>
                  <a:lnTo>
                    <a:pt x="121" y="107"/>
                  </a:lnTo>
                  <a:lnTo>
                    <a:pt x="123" y="103"/>
                  </a:lnTo>
                  <a:lnTo>
                    <a:pt x="125" y="100"/>
                  </a:lnTo>
                  <a:lnTo>
                    <a:pt x="123" y="99"/>
                  </a:lnTo>
                  <a:lnTo>
                    <a:pt x="124" y="95"/>
                  </a:lnTo>
                  <a:lnTo>
                    <a:pt x="127" y="92"/>
                  </a:lnTo>
                  <a:lnTo>
                    <a:pt x="132" y="86"/>
                  </a:lnTo>
                  <a:lnTo>
                    <a:pt x="135" y="81"/>
                  </a:lnTo>
                  <a:lnTo>
                    <a:pt x="135" y="77"/>
                  </a:lnTo>
                  <a:lnTo>
                    <a:pt x="137" y="72"/>
                  </a:lnTo>
                  <a:lnTo>
                    <a:pt x="138" y="72"/>
                  </a:lnTo>
                  <a:lnTo>
                    <a:pt x="140" y="70"/>
                  </a:lnTo>
                  <a:lnTo>
                    <a:pt x="141" y="67"/>
                  </a:lnTo>
                  <a:lnTo>
                    <a:pt x="143" y="65"/>
                  </a:lnTo>
                  <a:lnTo>
                    <a:pt x="147" y="63"/>
                  </a:lnTo>
                  <a:lnTo>
                    <a:pt x="146" y="60"/>
                  </a:lnTo>
                  <a:lnTo>
                    <a:pt x="148" y="58"/>
                  </a:lnTo>
                  <a:lnTo>
                    <a:pt x="150" y="54"/>
                  </a:lnTo>
                  <a:lnTo>
                    <a:pt x="150" y="48"/>
                  </a:lnTo>
                  <a:lnTo>
                    <a:pt x="150" y="43"/>
                  </a:lnTo>
                  <a:lnTo>
                    <a:pt x="153" y="39"/>
                  </a:lnTo>
                  <a:lnTo>
                    <a:pt x="156" y="37"/>
                  </a:lnTo>
                  <a:lnTo>
                    <a:pt x="156" y="35"/>
                  </a:lnTo>
                  <a:lnTo>
                    <a:pt x="157" y="33"/>
                  </a:lnTo>
                  <a:lnTo>
                    <a:pt x="157" y="29"/>
                  </a:lnTo>
                  <a:lnTo>
                    <a:pt x="160" y="28"/>
                  </a:lnTo>
                  <a:lnTo>
                    <a:pt x="161" y="26"/>
                  </a:lnTo>
                  <a:lnTo>
                    <a:pt x="162" y="24"/>
                  </a:lnTo>
                  <a:lnTo>
                    <a:pt x="163" y="22"/>
                  </a:lnTo>
                  <a:lnTo>
                    <a:pt x="163" y="19"/>
                  </a:lnTo>
                  <a:lnTo>
                    <a:pt x="138" y="20"/>
                  </a:lnTo>
                  <a:lnTo>
                    <a:pt x="148" y="5"/>
                  </a:lnTo>
                  <a:lnTo>
                    <a:pt x="147" y="0"/>
                  </a:lnTo>
                  <a:lnTo>
                    <a:pt x="0" y="4"/>
                  </a:lnTo>
                  <a:lnTo>
                    <a:pt x="7" y="47"/>
                  </a:lnTo>
                  <a:lnTo>
                    <a:pt x="6" y="123"/>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36"/>
            <p:cNvSpPr>
              <a:spLocks/>
            </p:cNvSpPr>
            <p:nvPr/>
          </p:nvSpPr>
          <p:spPr bwMode="auto">
            <a:xfrm>
              <a:off x="7011664" y="2657257"/>
              <a:ext cx="465458" cy="151779"/>
            </a:xfrm>
            <a:custGeom>
              <a:avLst/>
              <a:gdLst>
                <a:gd name="T0" fmla="*/ 193 w 326"/>
                <a:gd name="T1" fmla="*/ 14 h 107"/>
                <a:gd name="T2" fmla="*/ 83 w 326"/>
                <a:gd name="T3" fmla="*/ 21 h 107"/>
                <a:gd name="T4" fmla="*/ 85 w 326"/>
                <a:gd name="T5" fmla="*/ 31 h 107"/>
                <a:gd name="T6" fmla="*/ 26 w 326"/>
                <a:gd name="T7" fmla="*/ 32 h 107"/>
                <a:gd name="T8" fmla="*/ 24 w 326"/>
                <a:gd name="T9" fmla="*/ 33 h 107"/>
                <a:gd name="T10" fmla="*/ 24 w 326"/>
                <a:gd name="T11" fmla="*/ 36 h 107"/>
                <a:gd name="T12" fmla="*/ 24 w 326"/>
                <a:gd name="T13" fmla="*/ 39 h 107"/>
                <a:gd name="T14" fmla="*/ 23 w 326"/>
                <a:gd name="T15" fmla="*/ 42 h 107"/>
                <a:gd name="T16" fmla="*/ 21 w 326"/>
                <a:gd name="T17" fmla="*/ 43 h 107"/>
                <a:gd name="T18" fmla="*/ 20 w 326"/>
                <a:gd name="T19" fmla="*/ 45 h 107"/>
                <a:gd name="T20" fmla="*/ 21 w 326"/>
                <a:gd name="T21" fmla="*/ 46 h 107"/>
                <a:gd name="T22" fmla="*/ 23 w 326"/>
                <a:gd name="T23" fmla="*/ 50 h 107"/>
                <a:gd name="T24" fmla="*/ 22 w 326"/>
                <a:gd name="T25" fmla="*/ 52 h 107"/>
                <a:gd name="T26" fmla="*/ 20 w 326"/>
                <a:gd name="T27" fmla="*/ 55 h 107"/>
                <a:gd name="T28" fmla="*/ 19 w 326"/>
                <a:gd name="T29" fmla="*/ 58 h 107"/>
                <a:gd name="T30" fmla="*/ 20 w 326"/>
                <a:gd name="T31" fmla="*/ 58 h 107"/>
                <a:gd name="T32" fmla="*/ 20 w 326"/>
                <a:gd name="T33" fmla="*/ 62 h 107"/>
                <a:gd name="T34" fmla="*/ 19 w 326"/>
                <a:gd name="T35" fmla="*/ 64 h 107"/>
                <a:gd name="T36" fmla="*/ 18 w 326"/>
                <a:gd name="T37" fmla="*/ 66 h 107"/>
                <a:gd name="T38" fmla="*/ 16 w 326"/>
                <a:gd name="T39" fmla="*/ 69 h 107"/>
                <a:gd name="T40" fmla="*/ 13 w 326"/>
                <a:gd name="T41" fmla="*/ 70 h 107"/>
                <a:gd name="T42" fmla="*/ 13 w 326"/>
                <a:gd name="T43" fmla="*/ 75 h 107"/>
                <a:gd name="T44" fmla="*/ 12 w 326"/>
                <a:gd name="T45" fmla="*/ 77 h 107"/>
                <a:gd name="T46" fmla="*/ 12 w 326"/>
                <a:gd name="T47" fmla="*/ 79 h 107"/>
                <a:gd name="T48" fmla="*/ 8 w 326"/>
                <a:gd name="T49" fmla="*/ 82 h 107"/>
                <a:gd name="T50" fmla="*/ 5 w 326"/>
                <a:gd name="T51" fmla="*/ 87 h 107"/>
                <a:gd name="T52" fmla="*/ 5 w 326"/>
                <a:gd name="T53" fmla="*/ 92 h 107"/>
                <a:gd name="T54" fmla="*/ 5 w 326"/>
                <a:gd name="T55" fmla="*/ 99 h 107"/>
                <a:gd name="T56" fmla="*/ 2 w 326"/>
                <a:gd name="T57" fmla="*/ 104 h 107"/>
                <a:gd name="T58" fmla="*/ 0 w 326"/>
                <a:gd name="T59" fmla="*/ 107 h 107"/>
                <a:gd name="T60" fmla="*/ 0 w 326"/>
                <a:gd name="T61" fmla="*/ 107 h 107"/>
                <a:gd name="T62" fmla="*/ 232 w 326"/>
                <a:gd name="T63" fmla="*/ 89 h 107"/>
                <a:gd name="T64" fmla="*/ 232 w 326"/>
                <a:gd name="T65" fmla="*/ 89 h 107"/>
                <a:gd name="T66" fmla="*/ 232 w 326"/>
                <a:gd name="T67" fmla="*/ 88 h 107"/>
                <a:gd name="T68" fmla="*/ 233 w 326"/>
                <a:gd name="T69" fmla="*/ 82 h 107"/>
                <a:gd name="T70" fmla="*/ 233 w 326"/>
                <a:gd name="T71" fmla="*/ 79 h 107"/>
                <a:gd name="T72" fmla="*/ 237 w 326"/>
                <a:gd name="T73" fmla="*/ 75 h 107"/>
                <a:gd name="T74" fmla="*/ 240 w 326"/>
                <a:gd name="T75" fmla="*/ 75 h 107"/>
                <a:gd name="T76" fmla="*/ 244 w 326"/>
                <a:gd name="T77" fmla="*/ 72 h 107"/>
                <a:gd name="T78" fmla="*/ 243 w 326"/>
                <a:gd name="T79" fmla="*/ 68 h 107"/>
                <a:gd name="T80" fmla="*/ 246 w 326"/>
                <a:gd name="T81" fmla="*/ 64 h 107"/>
                <a:gd name="T82" fmla="*/ 280 w 326"/>
                <a:gd name="T83" fmla="*/ 44 h 107"/>
                <a:gd name="T84" fmla="*/ 285 w 326"/>
                <a:gd name="T85" fmla="*/ 41 h 107"/>
                <a:gd name="T86" fmla="*/ 287 w 326"/>
                <a:gd name="T87" fmla="*/ 37 h 107"/>
                <a:gd name="T88" fmla="*/ 291 w 326"/>
                <a:gd name="T89" fmla="*/ 31 h 107"/>
                <a:gd name="T90" fmla="*/ 294 w 326"/>
                <a:gd name="T91" fmla="*/ 31 h 107"/>
                <a:gd name="T92" fmla="*/ 297 w 326"/>
                <a:gd name="T93" fmla="*/ 35 h 107"/>
                <a:gd name="T94" fmla="*/ 301 w 326"/>
                <a:gd name="T95" fmla="*/ 31 h 107"/>
                <a:gd name="T96" fmla="*/ 306 w 326"/>
                <a:gd name="T97" fmla="*/ 25 h 107"/>
                <a:gd name="T98" fmla="*/ 317 w 326"/>
                <a:gd name="T99" fmla="*/ 23 h 107"/>
                <a:gd name="T100" fmla="*/ 318 w 326"/>
                <a:gd name="T101" fmla="*/ 19 h 107"/>
                <a:gd name="T102" fmla="*/ 321 w 326"/>
                <a:gd name="T103" fmla="*/ 14 h 107"/>
                <a:gd name="T104" fmla="*/ 325 w 326"/>
                <a:gd name="T105" fmla="*/ 12 h 107"/>
                <a:gd name="T106" fmla="*/ 326 w 326"/>
                <a:gd name="T107" fmla="*/ 12 h 107"/>
                <a:gd name="T108" fmla="*/ 326 w 326"/>
                <a:gd name="T109" fmla="*/ 0 h 107"/>
                <a:gd name="T110" fmla="*/ 193 w 326"/>
                <a:gd name="T111" fmla="*/ 1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6" h="107">
                  <a:moveTo>
                    <a:pt x="193" y="14"/>
                  </a:moveTo>
                  <a:cubicBezTo>
                    <a:pt x="83" y="21"/>
                    <a:pt x="83" y="21"/>
                    <a:pt x="83" y="21"/>
                  </a:cubicBezTo>
                  <a:cubicBezTo>
                    <a:pt x="85" y="31"/>
                    <a:pt x="85" y="31"/>
                    <a:pt x="85" y="31"/>
                  </a:cubicBezTo>
                  <a:cubicBezTo>
                    <a:pt x="26" y="32"/>
                    <a:pt x="26" y="32"/>
                    <a:pt x="26" y="32"/>
                  </a:cubicBezTo>
                  <a:cubicBezTo>
                    <a:pt x="24" y="33"/>
                    <a:pt x="24" y="33"/>
                    <a:pt x="24" y="33"/>
                  </a:cubicBezTo>
                  <a:cubicBezTo>
                    <a:pt x="24" y="36"/>
                    <a:pt x="24" y="36"/>
                    <a:pt x="24" y="36"/>
                  </a:cubicBezTo>
                  <a:cubicBezTo>
                    <a:pt x="24" y="39"/>
                    <a:pt x="24" y="39"/>
                    <a:pt x="24" y="39"/>
                  </a:cubicBezTo>
                  <a:cubicBezTo>
                    <a:pt x="23" y="42"/>
                    <a:pt x="23" y="42"/>
                    <a:pt x="23" y="42"/>
                  </a:cubicBezTo>
                  <a:cubicBezTo>
                    <a:pt x="21" y="43"/>
                    <a:pt x="21" y="43"/>
                    <a:pt x="21" y="43"/>
                  </a:cubicBezTo>
                  <a:cubicBezTo>
                    <a:pt x="20" y="45"/>
                    <a:pt x="20" y="45"/>
                    <a:pt x="20" y="45"/>
                  </a:cubicBezTo>
                  <a:cubicBezTo>
                    <a:pt x="21" y="46"/>
                    <a:pt x="21" y="46"/>
                    <a:pt x="21" y="46"/>
                  </a:cubicBezTo>
                  <a:cubicBezTo>
                    <a:pt x="21" y="46"/>
                    <a:pt x="23" y="49"/>
                    <a:pt x="23" y="50"/>
                  </a:cubicBezTo>
                  <a:cubicBezTo>
                    <a:pt x="24" y="51"/>
                    <a:pt x="22" y="52"/>
                    <a:pt x="22" y="52"/>
                  </a:cubicBezTo>
                  <a:cubicBezTo>
                    <a:pt x="20" y="55"/>
                    <a:pt x="20" y="55"/>
                    <a:pt x="20" y="55"/>
                  </a:cubicBezTo>
                  <a:cubicBezTo>
                    <a:pt x="19" y="58"/>
                    <a:pt x="19" y="58"/>
                    <a:pt x="19" y="58"/>
                  </a:cubicBezTo>
                  <a:cubicBezTo>
                    <a:pt x="20" y="58"/>
                    <a:pt x="20" y="58"/>
                    <a:pt x="20" y="58"/>
                  </a:cubicBezTo>
                  <a:cubicBezTo>
                    <a:pt x="20" y="62"/>
                    <a:pt x="20" y="62"/>
                    <a:pt x="20" y="62"/>
                  </a:cubicBezTo>
                  <a:cubicBezTo>
                    <a:pt x="19" y="64"/>
                    <a:pt x="19" y="64"/>
                    <a:pt x="19" y="64"/>
                  </a:cubicBezTo>
                  <a:cubicBezTo>
                    <a:pt x="18" y="66"/>
                    <a:pt x="18" y="66"/>
                    <a:pt x="18" y="66"/>
                  </a:cubicBezTo>
                  <a:cubicBezTo>
                    <a:pt x="16" y="69"/>
                    <a:pt x="16" y="69"/>
                    <a:pt x="16" y="69"/>
                  </a:cubicBezTo>
                  <a:cubicBezTo>
                    <a:pt x="13" y="70"/>
                    <a:pt x="13" y="70"/>
                    <a:pt x="13" y="70"/>
                  </a:cubicBezTo>
                  <a:cubicBezTo>
                    <a:pt x="13" y="75"/>
                    <a:pt x="13" y="75"/>
                    <a:pt x="13" y="75"/>
                  </a:cubicBezTo>
                  <a:cubicBezTo>
                    <a:pt x="12" y="77"/>
                    <a:pt x="12" y="77"/>
                    <a:pt x="12" y="77"/>
                  </a:cubicBezTo>
                  <a:cubicBezTo>
                    <a:pt x="12" y="79"/>
                    <a:pt x="12" y="79"/>
                    <a:pt x="12" y="79"/>
                  </a:cubicBezTo>
                  <a:cubicBezTo>
                    <a:pt x="8" y="82"/>
                    <a:pt x="8" y="82"/>
                    <a:pt x="8" y="82"/>
                  </a:cubicBezTo>
                  <a:cubicBezTo>
                    <a:pt x="5" y="87"/>
                    <a:pt x="5" y="87"/>
                    <a:pt x="5" y="87"/>
                  </a:cubicBezTo>
                  <a:cubicBezTo>
                    <a:pt x="5" y="92"/>
                    <a:pt x="5" y="92"/>
                    <a:pt x="5" y="92"/>
                  </a:cubicBezTo>
                  <a:cubicBezTo>
                    <a:pt x="5" y="99"/>
                    <a:pt x="5" y="99"/>
                    <a:pt x="5" y="99"/>
                  </a:cubicBezTo>
                  <a:cubicBezTo>
                    <a:pt x="2" y="104"/>
                    <a:pt x="2" y="104"/>
                    <a:pt x="2" y="104"/>
                  </a:cubicBezTo>
                  <a:cubicBezTo>
                    <a:pt x="0" y="107"/>
                    <a:pt x="0" y="107"/>
                    <a:pt x="0" y="107"/>
                  </a:cubicBezTo>
                  <a:cubicBezTo>
                    <a:pt x="0" y="107"/>
                    <a:pt x="0" y="107"/>
                    <a:pt x="0" y="107"/>
                  </a:cubicBezTo>
                  <a:cubicBezTo>
                    <a:pt x="232" y="89"/>
                    <a:pt x="232" y="89"/>
                    <a:pt x="232" y="89"/>
                  </a:cubicBezTo>
                  <a:cubicBezTo>
                    <a:pt x="232" y="89"/>
                    <a:pt x="232" y="89"/>
                    <a:pt x="232" y="89"/>
                  </a:cubicBezTo>
                  <a:cubicBezTo>
                    <a:pt x="232" y="88"/>
                    <a:pt x="232" y="88"/>
                    <a:pt x="232" y="88"/>
                  </a:cubicBezTo>
                  <a:cubicBezTo>
                    <a:pt x="233" y="82"/>
                    <a:pt x="233" y="82"/>
                    <a:pt x="233" y="82"/>
                  </a:cubicBezTo>
                  <a:cubicBezTo>
                    <a:pt x="233" y="79"/>
                    <a:pt x="233" y="79"/>
                    <a:pt x="233" y="79"/>
                  </a:cubicBezTo>
                  <a:cubicBezTo>
                    <a:pt x="237" y="75"/>
                    <a:pt x="237" y="75"/>
                    <a:pt x="237" y="75"/>
                  </a:cubicBezTo>
                  <a:cubicBezTo>
                    <a:pt x="240" y="75"/>
                    <a:pt x="240" y="75"/>
                    <a:pt x="240" y="75"/>
                  </a:cubicBezTo>
                  <a:cubicBezTo>
                    <a:pt x="244" y="72"/>
                    <a:pt x="244" y="72"/>
                    <a:pt x="244" y="72"/>
                  </a:cubicBezTo>
                  <a:cubicBezTo>
                    <a:pt x="243" y="68"/>
                    <a:pt x="243" y="68"/>
                    <a:pt x="243" y="68"/>
                  </a:cubicBezTo>
                  <a:cubicBezTo>
                    <a:pt x="246" y="64"/>
                    <a:pt x="246" y="64"/>
                    <a:pt x="246" y="64"/>
                  </a:cubicBezTo>
                  <a:cubicBezTo>
                    <a:pt x="280" y="44"/>
                    <a:pt x="280" y="44"/>
                    <a:pt x="280" y="44"/>
                  </a:cubicBezTo>
                  <a:cubicBezTo>
                    <a:pt x="285" y="41"/>
                    <a:pt x="285" y="41"/>
                    <a:pt x="285" y="41"/>
                  </a:cubicBezTo>
                  <a:cubicBezTo>
                    <a:pt x="287" y="37"/>
                    <a:pt x="287" y="37"/>
                    <a:pt x="287" y="37"/>
                  </a:cubicBezTo>
                  <a:cubicBezTo>
                    <a:pt x="291" y="31"/>
                    <a:pt x="291" y="31"/>
                    <a:pt x="291" y="31"/>
                  </a:cubicBezTo>
                  <a:cubicBezTo>
                    <a:pt x="294" y="31"/>
                    <a:pt x="294" y="31"/>
                    <a:pt x="294" y="31"/>
                  </a:cubicBezTo>
                  <a:cubicBezTo>
                    <a:pt x="297" y="35"/>
                    <a:pt x="297" y="35"/>
                    <a:pt x="297" y="35"/>
                  </a:cubicBezTo>
                  <a:cubicBezTo>
                    <a:pt x="301" y="31"/>
                    <a:pt x="301" y="31"/>
                    <a:pt x="301" y="31"/>
                  </a:cubicBezTo>
                  <a:cubicBezTo>
                    <a:pt x="306" y="25"/>
                    <a:pt x="306" y="25"/>
                    <a:pt x="306" y="25"/>
                  </a:cubicBezTo>
                  <a:cubicBezTo>
                    <a:pt x="317" y="23"/>
                    <a:pt x="317" y="23"/>
                    <a:pt x="317" y="23"/>
                  </a:cubicBezTo>
                  <a:cubicBezTo>
                    <a:pt x="318" y="19"/>
                    <a:pt x="318" y="19"/>
                    <a:pt x="318" y="19"/>
                  </a:cubicBezTo>
                  <a:cubicBezTo>
                    <a:pt x="321" y="14"/>
                    <a:pt x="321" y="14"/>
                    <a:pt x="321" y="14"/>
                  </a:cubicBezTo>
                  <a:cubicBezTo>
                    <a:pt x="325" y="12"/>
                    <a:pt x="325" y="12"/>
                    <a:pt x="325" y="12"/>
                  </a:cubicBezTo>
                  <a:cubicBezTo>
                    <a:pt x="326" y="12"/>
                    <a:pt x="326" y="12"/>
                    <a:pt x="326" y="12"/>
                  </a:cubicBezTo>
                  <a:cubicBezTo>
                    <a:pt x="326" y="0"/>
                    <a:pt x="326" y="0"/>
                    <a:pt x="326" y="0"/>
                  </a:cubicBezTo>
                  <a:lnTo>
                    <a:pt x="193" y="14"/>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8"/>
            <p:cNvSpPr>
              <a:spLocks/>
            </p:cNvSpPr>
            <p:nvPr/>
          </p:nvSpPr>
          <p:spPr bwMode="auto">
            <a:xfrm>
              <a:off x="7274749" y="2775308"/>
              <a:ext cx="286695" cy="308620"/>
            </a:xfrm>
            <a:custGeom>
              <a:avLst/>
              <a:gdLst>
                <a:gd name="T0" fmla="*/ 196 w 201"/>
                <a:gd name="T1" fmla="*/ 127 h 216"/>
                <a:gd name="T2" fmla="*/ 195 w 201"/>
                <a:gd name="T3" fmla="*/ 120 h 216"/>
                <a:gd name="T4" fmla="*/ 191 w 201"/>
                <a:gd name="T5" fmla="*/ 115 h 216"/>
                <a:gd name="T6" fmla="*/ 190 w 201"/>
                <a:gd name="T7" fmla="*/ 110 h 216"/>
                <a:gd name="T8" fmla="*/ 187 w 201"/>
                <a:gd name="T9" fmla="*/ 107 h 216"/>
                <a:gd name="T10" fmla="*/ 183 w 201"/>
                <a:gd name="T11" fmla="*/ 106 h 216"/>
                <a:gd name="T12" fmla="*/ 181 w 201"/>
                <a:gd name="T13" fmla="*/ 101 h 216"/>
                <a:gd name="T14" fmla="*/ 179 w 201"/>
                <a:gd name="T15" fmla="*/ 96 h 216"/>
                <a:gd name="T16" fmla="*/ 174 w 201"/>
                <a:gd name="T17" fmla="*/ 89 h 216"/>
                <a:gd name="T18" fmla="*/ 168 w 201"/>
                <a:gd name="T19" fmla="*/ 84 h 216"/>
                <a:gd name="T20" fmla="*/ 158 w 201"/>
                <a:gd name="T21" fmla="*/ 78 h 216"/>
                <a:gd name="T22" fmla="*/ 147 w 201"/>
                <a:gd name="T23" fmla="*/ 63 h 216"/>
                <a:gd name="T24" fmla="*/ 126 w 201"/>
                <a:gd name="T25" fmla="*/ 46 h 216"/>
                <a:gd name="T26" fmla="*/ 116 w 201"/>
                <a:gd name="T27" fmla="*/ 35 h 216"/>
                <a:gd name="T28" fmla="*/ 111 w 201"/>
                <a:gd name="T29" fmla="*/ 27 h 216"/>
                <a:gd name="T30" fmla="*/ 96 w 201"/>
                <a:gd name="T31" fmla="*/ 19 h 216"/>
                <a:gd name="T32" fmla="*/ 92 w 201"/>
                <a:gd name="T33" fmla="*/ 14 h 216"/>
                <a:gd name="T34" fmla="*/ 97 w 201"/>
                <a:gd name="T35" fmla="*/ 8 h 216"/>
                <a:gd name="T36" fmla="*/ 103 w 201"/>
                <a:gd name="T37" fmla="*/ 4 h 216"/>
                <a:gd name="T38" fmla="*/ 104 w 201"/>
                <a:gd name="T39" fmla="*/ 0 h 216"/>
                <a:gd name="T40" fmla="*/ 48 w 201"/>
                <a:gd name="T41" fmla="*/ 6 h 216"/>
                <a:gd name="T42" fmla="*/ 0 w 201"/>
                <a:gd name="T43" fmla="*/ 10 h 216"/>
                <a:gd name="T44" fmla="*/ 11 w 201"/>
                <a:gd name="T45" fmla="*/ 58 h 216"/>
                <a:gd name="T46" fmla="*/ 25 w 201"/>
                <a:gd name="T47" fmla="*/ 107 h 216"/>
                <a:gd name="T48" fmla="*/ 38 w 201"/>
                <a:gd name="T49" fmla="*/ 128 h 216"/>
                <a:gd name="T50" fmla="*/ 39 w 201"/>
                <a:gd name="T51" fmla="*/ 137 h 216"/>
                <a:gd name="T52" fmla="*/ 40 w 201"/>
                <a:gd name="T53" fmla="*/ 144 h 216"/>
                <a:gd name="T54" fmla="*/ 39 w 201"/>
                <a:gd name="T55" fmla="*/ 150 h 216"/>
                <a:gd name="T56" fmla="*/ 35 w 201"/>
                <a:gd name="T57" fmla="*/ 157 h 216"/>
                <a:gd name="T58" fmla="*/ 37 w 201"/>
                <a:gd name="T59" fmla="*/ 172 h 216"/>
                <a:gd name="T60" fmla="*/ 40 w 201"/>
                <a:gd name="T61" fmla="*/ 182 h 216"/>
                <a:gd name="T62" fmla="*/ 37 w 201"/>
                <a:gd name="T63" fmla="*/ 186 h 216"/>
                <a:gd name="T64" fmla="*/ 41 w 201"/>
                <a:gd name="T65" fmla="*/ 193 h 216"/>
                <a:gd name="T66" fmla="*/ 46 w 201"/>
                <a:gd name="T67" fmla="*/ 201 h 216"/>
                <a:gd name="T68" fmla="*/ 160 w 201"/>
                <a:gd name="T69" fmla="*/ 207 h 216"/>
                <a:gd name="T70" fmla="*/ 169 w 201"/>
                <a:gd name="T71" fmla="*/ 216 h 216"/>
                <a:gd name="T72" fmla="*/ 166 w 201"/>
                <a:gd name="T73" fmla="*/ 193 h 216"/>
                <a:gd name="T74" fmla="*/ 183 w 201"/>
                <a:gd name="T75" fmla="*/ 196 h 216"/>
                <a:gd name="T76" fmla="*/ 185 w 201"/>
                <a:gd name="T77" fmla="*/ 189 h 216"/>
                <a:gd name="T78" fmla="*/ 182 w 201"/>
                <a:gd name="T79" fmla="*/ 187 h 216"/>
                <a:gd name="T80" fmla="*/ 180 w 201"/>
                <a:gd name="T81" fmla="*/ 183 h 216"/>
                <a:gd name="T82" fmla="*/ 185 w 201"/>
                <a:gd name="T83" fmla="*/ 183 h 216"/>
                <a:gd name="T84" fmla="*/ 183 w 201"/>
                <a:gd name="T85" fmla="*/ 177 h 216"/>
                <a:gd name="T86" fmla="*/ 188 w 201"/>
                <a:gd name="T87" fmla="*/ 174 h 216"/>
                <a:gd name="T88" fmla="*/ 187 w 201"/>
                <a:gd name="T89" fmla="*/ 168 h 216"/>
                <a:gd name="T90" fmla="*/ 188 w 201"/>
                <a:gd name="T91" fmla="*/ 165 h 216"/>
                <a:gd name="T92" fmla="*/ 189 w 201"/>
                <a:gd name="T93" fmla="*/ 161 h 216"/>
                <a:gd name="T94" fmla="*/ 189 w 201"/>
                <a:gd name="T95" fmla="*/ 151 h 216"/>
                <a:gd name="T96" fmla="*/ 194 w 201"/>
                <a:gd name="T97" fmla="*/ 152 h 216"/>
                <a:gd name="T98" fmla="*/ 193 w 201"/>
                <a:gd name="T99" fmla="*/ 149 h 216"/>
                <a:gd name="T100" fmla="*/ 189 w 201"/>
                <a:gd name="T101" fmla="*/ 144 h 216"/>
                <a:gd name="T102" fmla="*/ 196 w 201"/>
                <a:gd name="T103" fmla="*/ 144 h 216"/>
                <a:gd name="T104" fmla="*/ 193 w 201"/>
                <a:gd name="T105" fmla="*/ 141 h 216"/>
                <a:gd name="T106" fmla="*/ 192 w 201"/>
                <a:gd name="T107" fmla="*/ 137 h 216"/>
                <a:gd name="T108" fmla="*/ 197 w 201"/>
                <a:gd name="T109" fmla="*/ 138 h 216"/>
                <a:gd name="T110" fmla="*/ 199 w 201"/>
                <a:gd name="T111" fmla="*/ 134 h 216"/>
                <a:gd name="T112" fmla="*/ 201 w 201"/>
                <a:gd name="T113" fmla="*/ 130 h 216"/>
                <a:gd name="T114" fmla="*/ 198 w 201"/>
                <a:gd name="T115" fmla="*/ 128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1" h="216">
                  <a:moveTo>
                    <a:pt x="198" y="128"/>
                  </a:moveTo>
                  <a:cubicBezTo>
                    <a:pt x="196" y="127"/>
                    <a:pt x="196" y="127"/>
                    <a:pt x="196" y="127"/>
                  </a:cubicBezTo>
                  <a:cubicBezTo>
                    <a:pt x="195" y="124"/>
                    <a:pt x="195" y="124"/>
                    <a:pt x="195" y="124"/>
                  </a:cubicBezTo>
                  <a:cubicBezTo>
                    <a:pt x="195" y="120"/>
                    <a:pt x="195" y="120"/>
                    <a:pt x="195" y="120"/>
                  </a:cubicBezTo>
                  <a:cubicBezTo>
                    <a:pt x="195" y="119"/>
                    <a:pt x="195" y="119"/>
                    <a:pt x="195" y="119"/>
                  </a:cubicBezTo>
                  <a:cubicBezTo>
                    <a:pt x="191" y="115"/>
                    <a:pt x="191" y="115"/>
                    <a:pt x="191" y="115"/>
                  </a:cubicBezTo>
                  <a:cubicBezTo>
                    <a:pt x="190" y="112"/>
                    <a:pt x="190" y="112"/>
                    <a:pt x="190" y="112"/>
                  </a:cubicBezTo>
                  <a:cubicBezTo>
                    <a:pt x="190" y="110"/>
                    <a:pt x="190" y="110"/>
                    <a:pt x="190" y="110"/>
                  </a:cubicBezTo>
                  <a:cubicBezTo>
                    <a:pt x="190" y="109"/>
                    <a:pt x="190" y="109"/>
                    <a:pt x="190" y="109"/>
                  </a:cubicBezTo>
                  <a:cubicBezTo>
                    <a:pt x="187" y="107"/>
                    <a:pt x="187" y="107"/>
                    <a:pt x="187" y="107"/>
                  </a:cubicBezTo>
                  <a:cubicBezTo>
                    <a:pt x="184" y="106"/>
                    <a:pt x="184" y="106"/>
                    <a:pt x="184" y="106"/>
                  </a:cubicBezTo>
                  <a:cubicBezTo>
                    <a:pt x="183" y="106"/>
                    <a:pt x="183" y="106"/>
                    <a:pt x="183" y="106"/>
                  </a:cubicBezTo>
                  <a:cubicBezTo>
                    <a:pt x="182" y="104"/>
                    <a:pt x="182" y="104"/>
                    <a:pt x="182" y="104"/>
                  </a:cubicBezTo>
                  <a:cubicBezTo>
                    <a:pt x="181" y="101"/>
                    <a:pt x="181" y="101"/>
                    <a:pt x="181" y="101"/>
                  </a:cubicBezTo>
                  <a:cubicBezTo>
                    <a:pt x="181" y="99"/>
                    <a:pt x="181" y="99"/>
                    <a:pt x="181" y="99"/>
                  </a:cubicBezTo>
                  <a:cubicBezTo>
                    <a:pt x="179" y="96"/>
                    <a:pt x="179" y="96"/>
                    <a:pt x="179" y="96"/>
                  </a:cubicBezTo>
                  <a:cubicBezTo>
                    <a:pt x="176" y="91"/>
                    <a:pt x="176" y="91"/>
                    <a:pt x="176" y="91"/>
                  </a:cubicBezTo>
                  <a:cubicBezTo>
                    <a:pt x="174" y="89"/>
                    <a:pt x="174" y="89"/>
                    <a:pt x="174" y="89"/>
                  </a:cubicBezTo>
                  <a:cubicBezTo>
                    <a:pt x="171" y="87"/>
                    <a:pt x="171" y="87"/>
                    <a:pt x="171" y="87"/>
                  </a:cubicBezTo>
                  <a:cubicBezTo>
                    <a:pt x="168" y="84"/>
                    <a:pt x="168" y="84"/>
                    <a:pt x="168" y="84"/>
                  </a:cubicBezTo>
                  <a:cubicBezTo>
                    <a:pt x="165" y="81"/>
                    <a:pt x="165" y="81"/>
                    <a:pt x="165" y="81"/>
                  </a:cubicBezTo>
                  <a:cubicBezTo>
                    <a:pt x="158" y="78"/>
                    <a:pt x="158" y="78"/>
                    <a:pt x="158" y="78"/>
                  </a:cubicBezTo>
                  <a:cubicBezTo>
                    <a:pt x="153" y="71"/>
                    <a:pt x="153" y="71"/>
                    <a:pt x="153" y="71"/>
                  </a:cubicBezTo>
                  <a:cubicBezTo>
                    <a:pt x="147" y="63"/>
                    <a:pt x="147" y="63"/>
                    <a:pt x="147" y="63"/>
                  </a:cubicBezTo>
                  <a:cubicBezTo>
                    <a:pt x="142" y="59"/>
                    <a:pt x="142" y="59"/>
                    <a:pt x="142" y="59"/>
                  </a:cubicBezTo>
                  <a:cubicBezTo>
                    <a:pt x="126" y="46"/>
                    <a:pt x="126" y="46"/>
                    <a:pt x="126" y="46"/>
                  </a:cubicBezTo>
                  <a:cubicBezTo>
                    <a:pt x="121" y="40"/>
                    <a:pt x="121" y="40"/>
                    <a:pt x="121" y="40"/>
                  </a:cubicBezTo>
                  <a:cubicBezTo>
                    <a:pt x="116" y="35"/>
                    <a:pt x="116" y="35"/>
                    <a:pt x="116" y="35"/>
                  </a:cubicBezTo>
                  <a:cubicBezTo>
                    <a:pt x="114" y="31"/>
                    <a:pt x="114" y="31"/>
                    <a:pt x="114" y="31"/>
                  </a:cubicBezTo>
                  <a:cubicBezTo>
                    <a:pt x="111" y="27"/>
                    <a:pt x="111" y="27"/>
                    <a:pt x="111" y="27"/>
                  </a:cubicBezTo>
                  <a:cubicBezTo>
                    <a:pt x="108" y="24"/>
                    <a:pt x="108" y="24"/>
                    <a:pt x="108" y="24"/>
                  </a:cubicBezTo>
                  <a:cubicBezTo>
                    <a:pt x="96" y="19"/>
                    <a:pt x="96" y="19"/>
                    <a:pt x="96" y="19"/>
                  </a:cubicBezTo>
                  <a:cubicBezTo>
                    <a:pt x="94" y="16"/>
                    <a:pt x="94" y="16"/>
                    <a:pt x="94" y="16"/>
                  </a:cubicBezTo>
                  <a:cubicBezTo>
                    <a:pt x="92" y="14"/>
                    <a:pt x="92" y="14"/>
                    <a:pt x="92" y="14"/>
                  </a:cubicBezTo>
                  <a:cubicBezTo>
                    <a:pt x="92" y="11"/>
                    <a:pt x="92" y="11"/>
                    <a:pt x="92" y="11"/>
                  </a:cubicBezTo>
                  <a:cubicBezTo>
                    <a:pt x="97" y="8"/>
                    <a:pt x="97" y="8"/>
                    <a:pt x="97" y="8"/>
                  </a:cubicBezTo>
                  <a:cubicBezTo>
                    <a:pt x="101" y="5"/>
                    <a:pt x="101" y="5"/>
                    <a:pt x="101" y="5"/>
                  </a:cubicBezTo>
                  <a:cubicBezTo>
                    <a:pt x="103" y="4"/>
                    <a:pt x="103" y="4"/>
                    <a:pt x="103" y="4"/>
                  </a:cubicBezTo>
                  <a:cubicBezTo>
                    <a:pt x="103" y="2"/>
                    <a:pt x="103" y="2"/>
                    <a:pt x="103" y="2"/>
                  </a:cubicBezTo>
                  <a:cubicBezTo>
                    <a:pt x="104" y="0"/>
                    <a:pt x="104" y="0"/>
                    <a:pt x="104" y="0"/>
                  </a:cubicBezTo>
                  <a:cubicBezTo>
                    <a:pt x="104" y="0"/>
                    <a:pt x="104" y="0"/>
                    <a:pt x="104" y="0"/>
                  </a:cubicBezTo>
                  <a:cubicBezTo>
                    <a:pt x="48" y="6"/>
                    <a:pt x="48" y="6"/>
                    <a:pt x="48" y="6"/>
                  </a:cubicBezTo>
                  <a:cubicBezTo>
                    <a:pt x="48" y="6"/>
                    <a:pt x="48" y="6"/>
                    <a:pt x="48" y="6"/>
                  </a:cubicBezTo>
                  <a:cubicBezTo>
                    <a:pt x="0" y="10"/>
                    <a:pt x="0" y="10"/>
                    <a:pt x="0" y="10"/>
                  </a:cubicBezTo>
                  <a:cubicBezTo>
                    <a:pt x="3" y="24"/>
                    <a:pt x="3" y="24"/>
                    <a:pt x="3" y="24"/>
                  </a:cubicBezTo>
                  <a:cubicBezTo>
                    <a:pt x="11" y="58"/>
                    <a:pt x="11" y="58"/>
                    <a:pt x="11" y="58"/>
                  </a:cubicBezTo>
                  <a:cubicBezTo>
                    <a:pt x="23" y="98"/>
                    <a:pt x="23" y="98"/>
                    <a:pt x="23" y="98"/>
                  </a:cubicBezTo>
                  <a:cubicBezTo>
                    <a:pt x="25" y="107"/>
                    <a:pt x="25" y="107"/>
                    <a:pt x="25" y="107"/>
                  </a:cubicBezTo>
                  <a:cubicBezTo>
                    <a:pt x="33" y="122"/>
                    <a:pt x="33" y="122"/>
                    <a:pt x="33" y="122"/>
                  </a:cubicBezTo>
                  <a:cubicBezTo>
                    <a:pt x="38" y="128"/>
                    <a:pt x="38" y="128"/>
                    <a:pt x="38" y="128"/>
                  </a:cubicBezTo>
                  <a:cubicBezTo>
                    <a:pt x="38" y="132"/>
                    <a:pt x="38" y="132"/>
                    <a:pt x="38" y="132"/>
                  </a:cubicBezTo>
                  <a:cubicBezTo>
                    <a:pt x="39" y="137"/>
                    <a:pt x="39" y="137"/>
                    <a:pt x="39" y="137"/>
                  </a:cubicBezTo>
                  <a:cubicBezTo>
                    <a:pt x="42" y="139"/>
                    <a:pt x="42" y="139"/>
                    <a:pt x="42" y="139"/>
                  </a:cubicBezTo>
                  <a:cubicBezTo>
                    <a:pt x="40" y="144"/>
                    <a:pt x="40" y="144"/>
                    <a:pt x="40" y="144"/>
                  </a:cubicBezTo>
                  <a:cubicBezTo>
                    <a:pt x="35" y="147"/>
                    <a:pt x="35" y="147"/>
                    <a:pt x="35" y="147"/>
                  </a:cubicBezTo>
                  <a:cubicBezTo>
                    <a:pt x="39" y="150"/>
                    <a:pt x="39" y="150"/>
                    <a:pt x="39" y="150"/>
                  </a:cubicBezTo>
                  <a:cubicBezTo>
                    <a:pt x="38" y="155"/>
                    <a:pt x="38" y="155"/>
                    <a:pt x="38" y="155"/>
                  </a:cubicBezTo>
                  <a:cubicBezTo>
                    <a:pt x="35" y="157"/>
                    <a:pt x="35" y="157"/>
                    <a:pt x="35" y="157"/>
                  </a:cubicBezTo>
                  <a:cubicBezTo>
                    <a:pt x="35" y="163"/>
                    <a:pt x="35" y="163"/>
                    <a:pt x="35" y="163"/>
                  </a:cubicBezTo>
                  <a:cubicBezTo>
                    <a:pt x="37" y="172"/>
                    <a:pt x="37" y="172"/>
                    <a:pt x="37" y="172"/>
                  </a:cubicBezTo>
                  <a:cubicBezTo>
                    <a:pt x="39" y="176"/>
                    <a:pt x="39" y="176"/>
                    <a:pt x="39" y="176"/>
                  </a:cubicBezTo>
                  <a:cubicBezTo>
                    <a:pt x="40" y="182"/>
                    <a:pt x="40" y="182"/>
                    <a:pt x="40" y="182"/>
                  </a:cubicBezTo>
                  <a:cubicBezTo>
                    <a:pt x="38" y="184"/>
                    <a:pt x="38" y="184"/>
                    <a:pt x="38" y="184"/>
                  </a:cubicBezTo>
                  <a:cubicBezTo>
                    <a:pt x="37" y="186"/>
                    <a:pt x="37" y="186"/>
                    <a:pt x="37" y="186"/>
                  </a:cubicBezTo>
                  <a:cubicBezTo>
                    <a:pt x="39" y="190"/>
                    <a:pt x="39" y="190"/>
                    <a:pt x="39" y="190"/>
                  </a:cubicBezTo>
                  <a:cubicBezTo>
                    <a:pt x="41" y="193"/>
                    <a:pt x="41" y="193"/>
                    <a:pt x="41" y="193"/>
                  </a:cubicBezTo>
                  <a:cubicBezTo>
                    <a:pt x="45" y="199"/>
                    <a:pt x="45" y="199"/>
                    <a:pt x="45" y="199"/>
                  </a:cubicBezTo>
                  <a:cubicBezTo>
                    <a:pt x="46" y="201"/>
                    <a:pt x="46" y="201"/>
                    <a:pt x="46" y="201"/>
                  </a:cubicBezTo>
                  <a:cubicBezTo>
                    <a:pt x="52" y="213"/>
                    <a:pt x="52" y="213"/>
                    <a:pt x="52" y="213"/>
                  </a:cubicBezTo>
                  <a:cubicBezTo>
                    <a:pt x="160" y="207"/>
                    <a:pt x="160" y="207"/>
                    <a:pt x="160" y="207"/>
                  </a:cubicBezTo>
                  <a:cubicBezTo>
                    <a:pt x="161" y="216"/>
                    <a:pt x="161" y="216"/>
                    <a:pt x="161" y="216"/>
                  </a:cubicBezTo>
                  <a:cubicBezTo>
                    <a:pt x="169" y="216"/>
                    <a:pt x="169" y="216"/>
                    <a:pt x="169" y="216"/>
                  </a:cubicBezTo>
                  <a:cubicBezTo>
                    <a:pt x="166" y="193"/>
                    <a:pt x="166" y="193"/>
                    <a:pt x="166" y="193"/>
                  </a:cubicBezTo>
                  <a:cubicBezTo>
                    <a:pt x="166" y="193"/>
                    <a:pt x="166" y="193"/>
                    <a:pt x="166" y="193"/>
                  </a:cubicBezTo>
                  <a:cubicBezTo>
                    <a:pt x="173" y="194"/>
                    <a:pt x="173" y="194"/>
                    <a:pt x="173" y="194"/>
                  </a:cubicBezTo>
                  <a:cubicBezTo>
                    <a:pt x="183" y="196"/>
                    <a:pt x="183" y="196"/>
                    <a:pt x="183" y="196"/>
                  </a:cubicBezTo>
                  <a:cubicBezTo>
                    <a:pt x="184" y="193"/>
                    <a:pt x="184" y="193"/>
                    <a:pt x="184" y="193"/>
                  </a:cubicBezTo>
                  <a:cubicBezTo>
                    <a:pt x="184" y="193"/>
                    <a:pt x="185" y="189"/>
                    <a:pt x="185" y="189"/>
                  </a:cubicBezTo>
                  <a:cubicBezTo>
                    <a:pt x="185" y="188"/>
                    <a:pt x="184" y="188"/>
                    <a:pt x="184" y="188"/>
                  </a:cubicBezTo>
                  <a:cubicBezTo>
                    <a:pt x="184" y="188"/>
                    <a:pt x="183" y="187"/>
                    <a:pt x="182" y="187"/>
                  </a:cubicBezTo>
                  <a:cubicBezTo>
                    <a:pt x="181" y="186"/>
                    <a:pt x="181" y="185"/>
                    <a:pt x="180" y="184"/>
                  </a:cubicBezTo>
                  <a:cubicBezTo>
                    <a:pt x="179" y="183"/>
                    <a:pt x="180" y="183"/>
                    <a:pt x="180" y="183"/>
                  </a:cubicBezTo>
                  <a:cubicBezTo>
                    <a:pt x="182" y="183"/>
                    <a:pt x="182" y="183"/>
                    <a:pt x="182" y="183"/>
                  </a:cubicBezTo>
                  <a:cubicBezTo>
                    <a:pt x="185" y="183"/>
                    <a:pt x="185" y="183"/>
                    <a:pt x="185" y="183"/>
                  </a:cubicBezTo>
                  <a:cubicBezTo>
                    <a:pt x="185" y="183"/>
                    <a:pt x="184" y="181"/>
                    <a:pt x="184" y="179"/>
                  </a:cubicBezTo>
                  <a:cubicBezTo>
                    <a:pt x="183" y="177"/>
                    <a:pt x="183" y="177"/>
                    <a:pt x="183" y="177"/>
                  </a:cubicBezTo>
                  <a:cubicBezTo>
                    <a:pt x="186" y="176"/>
                    <a:pt x="186" y="176"/>
                    <a:pt x="186" y="176"/>
                  </a:cubicBezTo>
                  <a:cubicBezTo>
                    <a:pt x="188" y="174"/>
                    <a:pt x="188" y="174"/>
                    <a:pt x="188" y="174"/>
                  </a:cubicBezTo>
                  <a:cubicBezTo>
                    <a:pt x="190" y="169"/>
                    <a:pt x="190" y="169"/>
                    <a:pt x="190" y="169"/>
                  </a:cubicBezTo>
                  <a:cubicBezTo>
                    <a:pt x="187" y="168"/>
                    <a:pt x="187" y="168"/>
                    <a:pt x="187" y="168"/>
                  </a:cubicBezTo>
                  <a:cubicBezTo>
                    <a:pt x="187" y="168"/>
                    <a:pt x="187" y="167"/>
                    <a:pt x="187" y="167"/>
                  </a:cubicBezTo>
                  <a:cubicBezTo>
                    <a:pt x="187" y="166"/>
                    <a:pt x="188" y="166"/>
                    <a:pt x="188" y="165"/>
                  </a:cubicBezTo>
                  <a:cubicBezTo>
                    <a:pt x="188" y="165"/>
                    <a:pt x="189" y="164"/>
                    <a:pt x="189" y="164"/>
                  </a:cubicBezTo>
                  <a:cubicBezTo>
                    <a:pt x="189" y="161"/>
                    <a:pt x="189" y="161"/>
                    <a:pt x="189" y="161"/>
                  </a:cubicBezTo>
                  <a:cubicBezTo>
                    <a:pt x="189" y="154"/>
                    <a:pt x="189" y="154"/>
                    <a:pt x="189" y="154"/>
                  </a:cubicBezTo>
                  <a:cubicBezTo>
                    <a:pt x="189" y="151"/>
                    <a:pt x="189" y="151"/>
                    <a:pt x="189" y="151"/>
                  </a:cubicBezTo>
                  <a:cubicBezTo>
                    <a:pt x="189" y="151"/>
                    <a:pt x="191" y="151"/>
                    <a:pt x="192" y="151"/>
                  </a:cubicBezTo>
                  <a:cubicBezTo>
                    <a:pt x="192" y="151"/>
                    <a:pt x="194" y="152"/>
                    <a:pt x="194" y="152"/>
                  </a:cubicBezTo>
                  <a:cubicBezTo>
                    <a:pt x="194" y="152"/>
                    <a:pt x="195" y="151"/>
                    <a:pt x="195" y="150"/>
                  </a:cubicBezTo>
                  <a:cubicBezTo>
                    <a:pt x="195" y="150"/>
                    <a:pt x="195" y="150"/>
                    <a:pt x="193" y="149"/>
                  </a:cubicBezTo>
                  <a:cubicBezTo>
                    <a:pt x="192" y="148"/>
                    <a:pt x="190" y="147"/>
                    <a:pt x="190" y="147"/>
                  </a:cubicBezTo>
                  <a:cubicBezTo>
                    <a:pt x="190" y="146"/>
                    <a:pt x="189" y="144"/>
                    <a:pt x="189" y="144"/>
                  </a:cubicBezTo>
                  <a:cubicBezTo>
                    <a:pt x="191" y="144"/>
                    <a:pt x="191" y="144"/>
                    <a:pt x="191" y="144"/>
                  </a:cubicBezTo>
                  <a:cubicBezTo>
                    <a:pt x="196" y="144"/>
                    <a:pt x="196" y="144"/>
                    <a:pt x="196" y="144"/>
                  </a:cubicBezTo>
                  <a:cubicBezTo>
                    <a:pt x="197" y="141"/>
                    <a:pt x="197" y="141"/>
                    <a:pt x="197" y="141"/>
                  </a:cubicBezTo>
                  <a:cubicBezTo>
                    <a:pt x="197" y="141"/>
                    <a:pt x="193" y="141"/>
                    <a:pt x="193" y="141"/>
                  </a:cubicBezTo>
                  <a:cubicBezTo>
                    <a:pt x="193" y="141"/>
                    <a:pt x="191" y="139"/>
                    <a:pt x="191" y="139"/>
                  </a:cubicBezTo>
                  <a:cubicBezTo>
                    <a:pt x="192" y="137"/>
                    <a:pt x="192" y="137"/>
                    <a:pt x="192" y="137"/>
                  </a:cubicBezTo>
                  <a:cubicBezTo>
                    <a:pt x="193" y="138"/>
                    <a:pt x="193" y="138"/>
                    <a:pt x="193" y="138"/>
                  </a:cubicBezTo>
                  <a:cubicBezTo>
                    <a:pt x="197" y="138"/>
                    <a:pt x="197" y="138"/>
                    <a:pt x="197" y="138"/>
                  </a:cubicBezTo>
                  <a:cubicBezTo>
                    <a:pt x="199" y="137"/>
                    <a:pt x="199" y="137"/>
                    <a:pt x="199" y="137"/>
                  </a:cubicBezTo>
                  <a:cubicBezTo>
                    <a:pt x="199" y="134"/>
                    <a:pt x="199" y="134"/>
                    <a:pt x="199" y="134"/>
                  </a:cubicBezTo>
                  <a:cubicBezTo>
                    <a:pt x="199" y="132"/>
                    <a:pt x="199" y="132"/>
                    <a:pt x="199" y="132"/>
                  </a:cubicBezTo>
                  <a:cubicBezTo>
                    <a:pt x="201" y="130"/>
                    <a:pt x="201" y="130"/>
                    <a:pt x="201" y="130"/>
                  </a:cubicBezTo>
                  <a:cubicBezTo>
                    <a:pt x="200" y="129"/>
                    <a:pt x="200" y="129"/>
                    <a:pt x="200" y="129"/>
                  </a:cubicBezTo>
                  <a:lnTo>
                    <a:pt x="198" y="12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79" name="Freeform 41"/>
            <p:cNvSpPr>
              <a:spLocks/>
            </p:cNvSpPr>
            <p:nvPr/>
          </p:nvSpPr>
          <p:spPr bwMode="auto">
            <a:xfrm>
              <a:off x="7128028" y="2788799"/>
              <a:ext cx="212492" cy="340661"/>
            </a:xfrm>
            <a:custGeom>
              <a:avLst/>
              <a:gdLst>
                <a:gd name="T0" fmla="*/ 39 w 126"/>
                <a:gd name="T1" fmla="*/ 183 h 202"/>
                <a:gd name="T2" fmla="*/ 33 w 126"/>
                <a:gd name="T3" fmla="*/ 176 h 202"/>
                <a:gd name="T4" fmla="*/ 36 w 126"/>
                <a:gd name="T5" fmla="*/ 172 h 202"/>
                <a:gd name="T6" fmla="*/ 51 w 126"/>
                <a:gd name="T7" fmla="*/ 168 h 202"/>
                <a:gd name="T8" fmla="*/ 125 w 126"/>
                <a:gd name="T9" fmla="*/ 161 h 202"/>
                <a:gd name="T10" fmla="*/ 120 w 126"/>
                <a:gd name="T11" fmla="*/ 153 h 202"/>
                <a:gd name="T12" fmla="*/ 119 w 126"/>
                <a:gd name="T13" fmla="*/ 148 h 202"/>
                <a:gd name="T14" fmla="*/ 120 w 126"/>
                <a:gd name="T15" fmla="*/ 141 h 202"/>
                <a:gd name="T16" fmla="*/ 116 w 126"/>
                <a:gd name="T17" fmla="*/ 130 h 202"/>
                <a:gd name="T18" fmla="*/ 119 w 126"/>
                <a:gd name="T19" fmla="*/ 123 h 202"/>
                <a:gd name="T20" fmla="*/ 116 w 126"/>
                <a:gd name="T21" fmla="*/ 117 h 202"/>
                <a:gd name="T22" fmla="*/ 122 w 126"/>
                <a:gd name="T23" fmla="*/ 110 h 202"/>
                <a:gd name="T24" fmla="*/ 119 w 126"/>
                <a:gd name="T25" fmla="*/ 104 h 202"/>
                <a:gd name="T26" fmla="*/ 115 w 126"/>
                <a:gd name="T27" fmla="*/ 95 h 202"/>
                <a:gd name="T28" fmla="*/ 106 w 126"/>
                <a:gd name="T29" fmla="*/ 75 h 202"/>
                <a:gd name="T30" fmla="*/ 89 w 126"/>
                <a:gd name="T31" fmla="*/ 12 h 202"/>
                <a:gd name="T32" fmla="*/ 94 w 126"/>
                <a:gd name="T33" fmla="*/ 0 h 202"/>
                <a:gd name="T34" fmla="*/ 1 w 126"/>
                <a:gd name="T35" fmla="*/ 7 h 202"/>
                <a:gd name="T36" fmla="*/ 0 w 126"/>
                <a:gd name="T37" fmla="*/ 106 h 202"/>
                <a:gd name="T38" fmla="*/ 6 w 126"/>
                <a:gd name="T39" fmla="*/ 196 h 202"/>
                <a:gd name="T40" fmla="*/ 11 w 126"/>
                <a:gd name="T41" fmla="*/ 197 h 202"/>
                <a:gd name="T42" fmla="*/ 16 w 126"/>
                <a:gd name="T43" fmla="*/ 195 h 202"/>
                <a:gd name="T44" fmla="*/ 16 w 126"/>
                <a:gd name="T45" fmla="*/ 187 h 202"/>
                <a:gd name="T46" fmla="*/ 21 w 126"/>
                <a:gd name="T47" fmla="*/ 184 h 202"/>
                <a:gd name="T48" fmla="*/ 22 w 126"/>
                <a:gd name="T49" fmla="*/ 189 h 202"/>
                <a:gd name="T50" fmla="*/ 22 w 126"/>
                <a:gd name="T51" fmla="*/ 193 h 202"/>
                <a:gd name="T52" fmla="*/ 25 w 126"/>
                <a:gd name="T53" fmla="*/ 195 h 202"/>
                <a:gd name="T54" fmla="*/ 27 w 126"/>
                <a:gd name="T55" fmla="*/ 199 h 202"/>
                <a:gd name="T56" fmla="*/ 25 w 126"/>
                <a:gd name="T57" fmla="*/ 202 h 202"/>
                <a:gd name="T58" fmla="*/ 31 w 126"/>
                <a:gd name="T59" fmla="*/ 200 h 202"/>
                <a:gd name="T60" fmla="*/ 38 w 126"/>
                <a:gd name="T61" fmla="*/ 197 h 202"/>
                <a:gd name="T62" fmla="*/ 43 w 126"/>
                <a:gd name="T63" fmla="*/ 196 h 202"/>
                <a:gd name="T64" fmla="*/ 44 w 126"/>
                <a:gd name="T65" fmla="*/ 19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202">
                  <a:moveTo>
                    <a:pt x="40" y="188"/>
                  </a:moveTo>
                  <a:lnTo>
                    <a:pt x="39" y="183"/>
                  </a:lnTo>
                  <a:lnTo>
                    <a:pt x="35" y="178"/>
                  </a:lnTo>
                  <a:lnTo>
                    <a:pt x="33" y="176"/>
                  </a:lnTo>
                  <a:lnTo>
                    <a:pt x="33" y="173"/>
                  </a:lnTo>
                  <a:lnTo>
                    <a:pt x="36" y="172"/>
                  </a:lnTo>
                  <a:lnTo>
                    <a:pt x="43" y="170"/>
                  </a:lnTo>
                  <a:lnTo>
                    <a:pt x="51" y="168"/>
                  </a:lnTo>
                  <a:lnTo>
                    <a:pt x="126" y="162"/>
                  </a:lnTo>
                  <a:lnTo>
                    <a:pt x="125" y="161"/>
                  </a:lnTo>
                  <a:lnTo>
                    <a:pt x="121" y="156"/>
                  </a:lnTo>
                  <a:lnTo>
                    <a:pt x="120" y="153"/>
                  </a:lnTo>
                  <a:lnTo>
                    <a:pt x="118" y="150"/>
                  </a:lnTo>
                  <a:lnTo>
                    <a:pt x="119" y="148"/>
                  </a:lnTo>
                  <a:lnTo>
                    <a:pt x="121" y="146"/>
                  </a:lnTo>
                  <a:lnTo>
                    <a:pt x="120" y="141"/>
                  </a:lnTo>
                  <a:lnTo>
                    <a:pt x="118" y="138"/>
                  </a:lnTo>
                  <a:lnTo>
                    <a:pt x="116" y="130"/>
                  </a:lnTo>
                  <a:lnTo>
                    <a:pt x="116" y="125"/>
                  </a:lnTo>
                  <a:lnTo>
                    <a:pt x="119" y="123"/>
                  </a:lnTo>
                  <a:lnTo>
                    <a:pt x="120" y="119"/>
                  </a:lnTo>
                  <a:lnTo>
                    <a:pt x="116" y="117"/>
                  </a:lnTo>
                  <a:lnTo>
                    <a:pt x="121" y="114"/>
                  </a:lnTo>
                  <a:lnTo>
                    <a:pt x="122" y="110"/>
                  </a:lnTo>
                  <a:lnTo>
                    <a:pt x="120" y="108"/>
                  </a:lnTo>
                  <a:lnTo>
                    <a:pt x="119" y="104"/>
                  </a:lnTo>
                  <a:lnTo>
                    <a:pt x="119" y="100"/>
                  </a:lnTo>
                  <a:lnTo>
                    <a:pt x="115" y="95"/>
                  </a:lnTo>
                  <a:lnTo>
                    <a:pt x="108" y="83"/>
                  </a:lnTo>
                  <a:lnTo>
                    <a:pt x="106" y="75"/>
                  </a:lnTo>
                  <a:lnTo>
                    <a:pt x="96" y="41"/>
                  </a:lnTo>
                  <a:lnTo>
                    <a:pt x="89" y="12"/>
                  </a:lnTo>
                  <a:lnTo>
                    <a:pt x="87" y="0"/>
                  </a:lnTo>
                  <a:lnTo>
                    <a:pt x="94" y="0"/>
                  </a:lnTo>
                  <a:lnTo>
                    <a:pt x="94" y="0"/>
                  </a:lnTo>
                  <a:lnTo>
                    <a:pt x="1" y="7"/>
                  </a:lnTo>
                  <a:lnTo>
                    <a:pt x="1" y="14"/>
                  </a:lnTo>
                  <a:lnTo>
                    <a:pt x="0" y="106"/>
                  </a:lnTo>
                  <a:lnTo>
                    <a:pt x="0" y="155"/>
                  </a:lnTo>
                  <a:lnTo>
                    <a:pt x="6" y="196"/>
                  </a:lnTo>
                  <a:lnTo>
                    <a:pt x="8" y="196"/>
                  </a:lnTo>
                  <a:lnTo>
                    <a:pt x="11" y="197"/>
                  </a:lnTo>
                  <a:lnTo>
                    <a:pt x="15" y="198"/>
                  </a:lnTo>
                  <a:lnTo>
                    <a:pt x="16" y="195"/>
                  </a:lnTo>
                  <a:lnTo>
                    <a:pt x="15" y="191"/>
                  </a:lnTo>
                  <a:lnTo>
                    <a:pt x="16" y="187"/>
                  </a:lnTo>
                  <a:lnTo>
                    <a:pt x="18" y="185"/>
                  </a:lnTo>
                  <a:lnTo>
                    <a:pt x="21" y="184"/>
                  </a:lnTo>
                  <a:lnTo>
                    <a:pt x="22" y="186"/>
                  </a:lnTo>
                  <a:lnTo>
                    <a:pt x="22" y="189"/>
                  </a:lnTo>
                  <a:lnTo>
                    <a:pt x="21" y="191"/>
                  </a:lnTo>
                  <a:lnTo>
                    <a:pt x="22" y="193"/>
                  </a:lnTo>
                  <a:lnTo>
                    <a:pt x="23" y="194"/>
                  </a:lnTo>
                  <a:lnTo>
                    <a:pt x="25" y="195"/>
                  </a:lnTo>
                  <a:lnTo>
                    <a:pt x="27" y="197"/>
                  </a:lnTo>
                  <a:lnTo>
                    <a:pt x="27" y="199"/>
                  </a:lnTo>
                  <a:lnTo>
                    <a:pt x="27" y="200"/>
                  </a:lnTo>
                  <a:lnTo>
                    <a:pt x="25" y="202"/>
                  </a:lnTo>
                  <a:lnTo>
                    <a:pt x="27" y="201"/>
                  </a:lnTo>
                  <a:lnTo>
                    <a:pt x="31" y="200"/>
                  </a:lnTo>
                  <a:lnTo>
                    <a:pt x="36" y="199"/>
                  </a:lnTo>
                  <a:lnTo>
                    <a:pt x="38" y="197"/>
                  </a:lnTo>
                  <a:lnTo>
                    <a:pt x="39" y="197"/>
                  </a:lnTo>
                  <a:lnTo>
                    <a:pt x="43" y="196"/>
                  </a:lnTo>
                  <a:lnTo>
                    <a:pt x="44" y="195"/>
                  </a:lnTo>
                  <a:lnTo>
                    <a:pt x="44" y="195"/>
                  </a:lnTo>
                  <a:lnTo>
                    <a:pt x="40" y="18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42"/>
            <p:cNvSpPr>
              <a:spLocks/>
            </p:cNvSpPr>
            <p:nvPr/>
          </p:nvSpPr>
          <p:spPr bwMode="auto">
            <a:xfrm>
              <a:off x="6942519" y="2800604"/>
              <a:ext cx="195628" cy="342348"/>
            </a:xfrm>
            <a:custGeom>
              <a:avLst/>
              <a:gdLst>
                <a:gd name="T0" fmla="*/ 110 w 116"/>
                <a:gd name="T1" fmla="*/ 99 h 203"/>
                <a:gd name="T2" fmla="*/ 111 w 116"/>
                <a:gd name="T3" fmla="*/ 0 h 203"/>
                <a:gd name="T4" fmla="*/ 41 w 116"/>
                <a:gd name="T5" fmla="*/ 5 h 203"/>
                <a:gd name="T6" fmla="*/ 38 w 116"/>
                <a:gd name="T7" fmla="*/ 10 h 203"/>
                <a:gd name="T8" fmla="*/ 35 w 116"/>
                <a:gd name="T9" fmla="*/ 15 h 203"/>
                <a:gd name="T10" fmla="*/ 32 w 116"/>
                <a:gd name="T11" fmla="*/ 17 h 203"/>
                <a:gd name="T12" fmla="*/ 30 w 116"/>
                <a:gd name="T13" fmla="*/ 26 h 203"/>
                <a:gd name="T14" fmla="*/ 22 w 116"/>
                <a:gd name="T15" fmla="*/ 37 h 203"/>
                <a:gd name="T16" fmla="*/ 18 w 116"/>
                <a:gd name="T17" fmla="*/ 44 h 203"/>
                <a:gd name="T18" fmla="*/ 18 w 116"/>
                <a:gd name="T19" fmla="*/ 48 h 203"/>
                <a:gd name="T20" fmla="*/ 17 w 116"/>
                <a:gd name="T21" fmla="*/ 54 h 203"/>
                <a:gd name="T22" fmla="*/ 13 w 116"/>
                <a:gd name="T23" fmla="*/ 58 h 203"/>
                <a:gd name="T24" fmla="*/ 12 w 116"/>
                <a:gd name="T25" fmla="*/ 62 h 203"/>
                <a:gd name="T26" fmla="*/ 11 w 116"/>
                <a:gd name="T27" fmla="*/ 66 h 203"/>
                <a:gd name="T28" fmla="*/ 14 w 116"/>
                <a:gd name="T29" fmla="*/ 70 h 203"/>
                <a:gd name="T30" fmla="*/ 14 w 116"/>
                <a:gd name="T31" fmla="*/ 78 h 203"/>
                <a:gd name="T32" fmla="*/ 14 w 116"/>
                <a:gd name="T33" fmla="*/ 84 h 203"/>
                <a:gd name="T34" fmla="*/ 11 w 116"/>
                <a:gd name="T35" fmla="*/ 89 h 203"/>
                <a:gd name="T36" fmla="*/ 15 w 116"/>
                <a:gd name="T37" fmla="*/ 94 h 203"/>
                <a:gd name="T38" fmla="*/ 11 w 116"/>
                <a:gd name="T39" fmla="*/ 98 h 203"/>
                <a:gd name="T40" fmla="*/ 15 w 116"/>
                <a:gd name="T41" fmla="*/ 102 h 203"/>
                <a:gd name="T42" fmla="*/ 16 w 116"/>
                <a:gd name="T43" fmla="*/ 108 h 203"/>
                <a:gd name="T44" fmla="*/ 19 w 116"/>
                <a:gd name="T45" fmla="*/ 112 h 203"/>
                <a:gd name="T46" fmla="*/ 19 w 116"/>
                <a:gd name="T47" fmla="*/ 123 h 203"/>
                <a:gd name="T48" fmla="*/ 15 w 116"/>
                <a:gd name="T49" fmla="*/ 126 h 203"/>
                <a:gd name="T50" fmla="*/ 14 w 116"/>
                <a:gd name="T51" fmla="*/ 132 h 203"/>
                <a:gd name="T52" fmla="*/ 8 w 116"/>
                <a:gd name="T53" fmla="*/ 140 h 203"/>
                <a:gd name="T54" fmla="*/ 6 w 116"/>
                <a:gd name="T55" fmla="*/ 149 h 203"/>
                <a:gd name="T56" fmla="*/ 4 w 116"/>
                <a:gd name="T57" fmla="*/ 153 h 203"/>
                <a:gd name="T58" fmla="*/ 4 w 116"/>
                <a:gd name="T59" fmla="*/ 160 h 203"/>
                <a:gd name="T60" fmla="*/ 0 w 116"/>
                <a:gd name="T61" fmla="*/ 164 h 203"/>
                <a:gd name="T62" fmla="*/ 1 w 116"/>
                <a:gd name="T63" fmla="*/ 171 h 203"/>
                <a:gd name="T64" fmla="*/ 65 w 116"/>
                <a:gd name="T65" fmla="*/ 184 h 203"/>
                <a:gd name="T66" fmla="*/ 70 w 116"/>
                <a:gd name="T67" fmla="*/ 192 h 203"/>
                <a:gd name="T68" fmla="*/ 71 w 116"/>
                <a:gd name="T69" fmla="*/ 203 h 203"/>
                <a:gd name="T70" fmla="*/ 72 w 116"/>
                <a:gd name="T71" fmla="*/ 203 h 203"/>
                <a:gd name="T72" fmla="*/ 79 w 116"/>
                <a:gd name="T73" fmla="*/ 199 h 203"/>
                <a:gd name="T74" fmla="*/ 82 w 116"/>
                <a:gd name="T75" fmla="*/ 193 h 203"/>
                <a:gd name="T76" fmla="*/ 89 w 116"/>
                <a:gd name="T77" fmla="*/ 193 h 203"/>
                <a:gd name="T78" fmla="*/ 98 w 116"/>
                <a:gd name="T79" fmla="*/ 190 h 203"/>
                <a:gd name="T80" fmla="*/ 104 w 116"/>
                <a:gd name="T81" fmla="*/ 190 h 203"/>
                <a:gd name="T82" fmla="*/ 109 w 116"/>
                <a:gd name="T83" fmla="*/ 190 h 203"/>
                <a:gd name="T84" fmla="*/ 115 w 116"/>
                <a:gd name="T85" fmla="*/ 190 h 203"/>
                <a:gd name="T86" fmla="*/ 116 w 116"/>
                <a:gd name="T87" fmla="*/ 189 h 203"/>
                <a:gd name="T88" fmla="*/ 110 w 116"/>
                <a:gd name="T8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6" h="203">
                  <a:moveTo>
                    <a:pt x="110" y="148"/>
                  </a:moveTo>
                  <a:lnTo>
                    <a:pt x="110" y="99"/>
                  </a:lnTo>
                  <a:lnTo>
                    <a:pt x="111" y="7"/>
                  </a:lnTo>
                  <a:lnTo>
                    <a:pt x="111" y="0"/>
                  </a:lnTo>
                  <a:lnTo>
                    <a:pt x="41" y="5"/>
                  </a:lnTo>
                  <a:lnTo>
                    <a:pt x="41" y="5"/>
                  </a:lnTo>
                  <a:lnTo>
                    <a:pt x="42" y="8"/>
                  </a:lnTo>
                  <a:lnTo>
                    <a:pt x="38" y="10"/>
                  </a:lnTo>
                  <a:lnTo>
                    <a:pt x="36" y="12"/>
                  </a:lnTo>
                  <a:lnTo>
                    <a:pt x="35" y="15"/>
                  </a:lnTo>
                  <a:lnTo>
                    <a:pt x="33" y="17"/>
                  </a:lnTo>
                  <a:lnTo>
                    <a:pt x="32" y="17"/>
                  </a:lnTo>
                  <a:lnTo>
                    <a:pt x="30" y="22"/>
                  </a:lnTo>
                  <a:lnTo>
                    <a:pt x="30" y="26"/>
                  </a:lnTo>
                  <a:lnTo>
                    <a:pt x="27" y="31"/>
                  </a:lnTo>
                  <a:lnTo>
                    <a:pt x="22" y="37"/>
                  </a:lnTo>
                  <a:lnTo>
                    <a:pt x="19" y="40"/>
                  </a:lnTo>
                  <a:lnTo>
                    <a:pt x="18" y="44"/>
                  </a:lnTo>
                  <a:lnTo>
                    <a:pt x="20" y="45"/>
                  </a:lnTo>
                  <a:lnTo>
                    <a:pt x="18" y="48"/>
                  </a:lnTo>
                  <a:lnTo>
                    <a:pt x="16" y="52"/>
                  </a:lnTo>
                  <a:lnTo>
                    <a:pt x="17" y="54"/>
                  </a:lnTo>
                  <a:lnTo>
                    <a:pt x="16" y="54"/>
                  </a:lnTo>
                  <a:lnTo>
                    <a:pt x="13" y="58"/>
                  </a:lnTo>
                  <a:lnTo>
                    <a:pt x="11" y="61"/>
                  </a:lnTo>
                  <a:lnTo>
                    <a:pt x="12" y="62"/>
                  </a:lnTo>
                  <a:lnTo>
                    <a:pt x="11" y="64"/>
                  </a:lnTo>
                  <a:lnTo>
                    <a:pt x="11" y="66"/>
                  </a:lnTo>
                  <a:lnTo>
                    <a:pt x="12" y="67"/>
                  </a:lnTo>
                  <a:lnTo>
                    <a:pt x="14" y="70"/>
                  </a:lnTo>
                  <a:lnTo>
                    <a:pt x="14" y="72"/>
                  </a:lnTo>
                  <a:lnTo>
                    <a:pt x="14" y="78"/>
                  </a:lnTo>
                  <a:lnTo>
                    <a:pt x="15" y="81"/>
                  </a:lnTo>
                  <a:lnTo>
                    <a:pt x="14" y="84"/>
                  </a:lnTo>
                  <a:lnTo>
                    <a:pt x="12" y="89"/>
                  </a:lnTo>
                  <a:lnTo>
                    <a:pt x="11" y="89"/>
                  </a:lnTo>
                  <a:lnTo>
                    <a:pt x="14" y="91"/>
                  </a:lnTo>
                  <a:lnTo>
                    <a:pt x="15" y="94"/>
                  </a:lnTo>
                  <a:lnTo>
                    <a:pt x="15" y="96"/>
                  </a:lnTo>
                  <a:lnTo>
                    <a:pt x="11" y="98"/>
                  </a:lnTo>
                  <a:lnTo>
                    <a:pt x="14" y="100"/>
                  </a:lnTo>
                  <a:lnTo>
                    <a:pt x="15" y="102"/>
                  </a:lnTo>
                  <a:lnTo>
                    <a:pt x="15" y="103"/>
                  </a:lnTo>
                  <a:lnTo>
                    <a:pt x="16" y="108"/>
                  </a:lnTo>
                  <a:lnTo>
                    <a:pt x="16" y="110"/>
                  </a:lnTo>
                  <a:lnTo>
                    <a:pt x="19" y="112"/>
                  </a:lnTo>
                  <a:lnTo>
                    <a:pt x="20" y="115"/>
                  </a:lnTo>
                  <a:lnTo>
                    <a:pt x="19" y="123"/>
                  </a:lnTo>
                  <a:lnTo>
                    <a:pt x="16" y="126"/>
                  </a:lnTo>
                  <a:lnTo>
                    <a:pt x="15" y="126"/>
                  </a:lnTo>
                  <a:lnTo>
                    <a:pt x="15" y="130"/>
                  </a:lnTo>
                  <a:lnTo>
                    <a:pt x="14" y="132"/>
                  </a:lnTo>
                  <a:lnTo>
                    <a:pt x="10" y="138"/>
                  </a:lnTo>
                  <a:lnTo>
                    <a:pt x="8" y="140"/>
                  </a:lnTo>
                  <a:lnTo>
                    <a:pt x="7" y="147"/>
                  </a:lnTo>
                  <a:lnTo>
                    <a:pt x="6" y="149"/>
                  </a:lnTo>
                  <a:lnTo>
                    <a:pt x="5" y="150"/>
                  </a:lnTo>
                  <a:lnTo>
                    <a:pt x="4" y="153"/>
                  </a:lnTo>
                  <a:lnTo>
                    <a:pt x="4" y="155"/>
                  </a:lnTo>
                  <a:lnTo>
                    <a:pt x="4" y="160"/>
                  </a:lnTo>
                  <a:lnTo>
                    <a:pt x="1" y="162"/>
                  </a:lnTo>
                  <a:lnTo>
                    <a:pt x="0" y="164"/>
                  </a:lnTo>
                  <a:lnTo>
                    <a:pt x="0" y="167"/>
                  </a:lnTo>
                  <a:lnTo>
                    <a:pt x="1" y="171"/>
                  </a:lnTo>
                  <a:lnTo>
                    <a:pt x="66" y="168"/>
                  </a:lnTo>
                  <a:lnTo>
                    <a:pt x="65" y="184"/>
                  </a:lnTo>
                  <a:lnTo>
                    <a:pt x="67" y="188"/>
                  </a:lnTo>
                  <a:lnTo>
                    <a:pt x="70" y="192"/>
                  </a:lnTo>
                  <a:lnTo>
                    <a:pt x="71" y="199"/>
                  </a:lnTo>
                  <a:lnTo>
                    <a:pt x="71" y="203"/>
                  </a:lnTo>
                  <a:lnTo>
                    <a:pt x="71" y="203"/>
                  </a:lnTo>
                  <a:lnTo>
                    <a:pt x="72" y="203"/>
                  </a:lnTo>
                  <a:lnTo>
                    <a:pt x="77" y="200"/>
                  </a:lnTo>
                  <a:lnTo>
                    <a:pt x="79" y="199"/>
                  </a:lnTo>
                  <a:lnTo>
                    <a:pt x="82" y="197"/>
                  </a:lnTo>
                  <a:lnTo>
                    <a:pt x="82" y="193"/>
                  </a:lnTo>
                  <a:lnTo>
                    <a:pt x="86" y="193"/>
                  </a:lnTo>
                  <a:lnTo>
                    <a:pt x="89" y="193"/>
                  </a:lnTo>
                  <a:lnTo>
                    <a:pt x="93" y="192"/>
                  </a:lnTo>
                  <a:lnTo>
                    <a:pt x="98" y="190"/>
                  </a:lnTo>
                  <a:lnTo>
                    <a:pt x="102" y="190"/>
                  </a:lnTo>
                  <a:lnTo>
                    <a:pt x="104" y="190"/>
                  </a:lnTo>
                  <a:lnTo>
                    <a:pt x="107" y="190"/>
                  </a:lnTo>
                  <a:lnTo>
                    <a:pt x="109" y="190"/>
                  </a:lnTo>
                  <a:lnTo>
                    <a:pt x="113" y="192"/>
                  </a:lnTo>
                  <a:lnTo>
                    <a:pt x="115" y="190"/>
                  </a:lnTo>
                  <a:lnTo>
                    <a:pt x="116" y="189"/>
                  </a:lnTo>
                  <a:lnTo>
                    <a:pt x="116" y="189"/>
                  </a:lnTo>
                  <a:lnTo>
                    <a:pt x="116" y="189"/>
                  </a:lnTo>
                  <a:lnTo>
                    <a:pt x="110" y="14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45"/>
            <p:cNvSpPr>
              <a:spLocks/>
            </p:cNvSpPr>
            <p:nvPr/>
          </p:nvSpPr>
          <p:spPr bwMode="auto">
            <a:xfrm>
              <a:off x="7045393" y="2498731"/>
              <a:ext cx="398000" cy="205746"/>
            </a:xfrm>
            <a:custGeom>
              <a:avLst/>
              <a:gdLst>
                <a:gd name="T0" fmla="*/ 207 w 236"/>
                <a:gd name="T1" fmla="*/ 91 h 122"/>
                <a:gd name="T2" fmla="*/ 214 w 236"/>
                <a:gd name="T3" fmla="*/ 88 h 122"/>
                <a:gd name="T4" fmla="*/ 220 w 236"/>
                <a:gd name="T5" fmla="*/ 74 h 122"/>
                <a:gd name="T6" fmla="*/ 235 w 236"/>
                <a:gd name="T7" fmla="*/ 64 h 122"/>
                <a:gd name="T8" fmla="*/ 232 w 236"/>
                <a:gd name="T9" fmla="*/ 54 h 122"/>
                <a:gd name="T10" fmla="*/ 222 w 236"/>
                <a:gd name="T11" fmla="*/ 42 h 122"/>
                <a:gd name="T12" fmla="*/ 217 w 236"/>
                <a:gd name="T13" fmla="*/ 23 h 122"/>
                <a:gd name="T14" fmla="*/ 215 w 236"/>
                <a:gd name="T15" fmla="*/ 22 h 122"/>
                <a:gd name="T16" fmla="*/ 207 w 236"/>
                <a:gd name="T17" fmla="*/ 13 h 122"/>
                <a:gd name="T18" fmla="*/ 203 w 236"/>
                <a:gd name="T19" fmla="*/ 11 h 122"/>
                <a:gd name="T20" fmla="*/ 199 w 236"/>
                <a:gd name="T21" fmla="*/ 15 h 122"/>
                <a:gd name="T22" fmla="*/ 192 w 236"/>
                <a:gd name="T23" fmla="*/ 17 h 122"/>
                <a:gd name="T24" fmla="*/ 184 w 236"/>
                <a:gd name="T25" fmla="*/ 13 h 122"/>
                <a:gd name="T26" fmla="*/ 181 w 236"/>
                <a:gd name="T27" fmla="*/ 16 h 122"/>
                <a:gd name="T28" fmla="*/ 178 w 236"/>
                <a:gd name="T29" fmla="*/ 18 h 122"/>
                <a:gd name="T30" fmla="*/ 174 w 236"/>
                <a:gd name="T31" fmla="*/ 15 h 122"/>
                <a:gd name="T32" fmla="*/ 166 w 236"/>
                <a:gd name="T33" fmla="*/ 13 h 122"/>
                <a:gd name="T34" fmla="*/ 163 w 236"/>
                <a:gd name="T35" fmla="*/ 7 h 122"/>
                <a:gd name="T36" fmla="*/ 154 w 236"/>
                <a:gd name="T37" fmla="*/ 0 h 122"/>
                <a:gd name="T38" fmla="*/ 148 w 236"/>
                <a:gd name="T39" fmla="*/ 3 h 122"/>
                <a:gd name="T40" fmla="*/ 141 w 236"/>
                <a:gd name="T41" fmla="*/ 2 h 122"/>
                <a:gd name="T42" fmla="*/ 144 w 236"/>
                <a:gd name="T43" fmla="*/ 7 h 122"/>
                <a:gd name="T44" fmla="*/ 144 w 236"/>
                <a:gd name="T45" fmla="*/ 15 h 122"/>
                <a:gd name="T46" fmla="*/ 138 w 236"/>
                <a:gd name="T47" fmla="*/ 17 h 122"/>
                <a:gd name="T48" fmla="*/ 126 w 236"/>
                <a:gd name="T49" fmla="*/ 20 h 122"/>
                <a:gd name="T50" fmla="*/ 125 w 236"/>
                <a:gd name="T51" fmla="*/ 23 h 122"/>
                <a:gd name="T52" fmla="*/ 124 w 236"/>
                <a:gd name="T53" fmla="*/ 29 h 122"/>
                <a:gd name="T54" fmla="*/ 120 w 236"/>
                <a:gd name="T55" fmla="*/ 37 h 122"/>
                <a:gd name="T56" fmla="*/ 115 w 236"/>
                <a:gd name="T57" fmla="*/ 39 h 122"/>
                <a:gd name="T58" fmla="*/ 112 w 236"/>
                <a:gd name="T59" fmla="*/ 47 h 122"/>
                <a:gd name="T60" fmla="*/ 104 w 236"/>
                <a:gd name="T61" fmla="*/ 52 h 122"/>
                <a:gd name="T62" fmla="*/ 100 w 236"/>
                <a:gd name="T63" fmla="*/ 48 h 122"/>
                <a:gd name="T64" fmla="*/ 97 w 236"/>
                <a:gd name="T65" fmla="*/ 44 h 122"/>
                <a:gd name="T66" fmla="*/ 93 w 236"/>
                <a:gd name="T67" fmla="*/ 51 h 122"/>
                <a:gd name="T68" fmla="*/ 92 w 236"/>
                <a:gd name="T69" fmla="*/ 58 h 122"/>
                <a:gd name="T70" fmla="*/ 86 w 236"/>
                <a:gd name="T71" fmla="*/ 55 h 122"/>
                <a:gd name="T72" fmla="*/ 80 w 236"/>
                <a:gd name="T73" fmla="*/ 56 h 122"/>
                <a:gd name="T74" fmla="*/ 76 w 236"/>
                <a:gd name="T75" fmla="*/ 61 h 122"/>
                <a:gd name="T76" fmla="*/ 71 w 236"/>
                <a:gd name="T77" fmla="*/ 60 h 122"/>
                <a:gd name="T78" fmla="*/ 63 w 236"/>
                <a:gd name="T79" fmla="*/ 57 h 122"/>
                <a:gd name="T80" fmla="*/ 57 w 236"/>
                <a:gd name="T81" fmla="*/ 61 h 122"/>
                <a:gd name="T82" fmla="*/ 49 w 236"/>
                <a:gd name="T83" fmla="*/ 66 h 122"/>
                <a:gd name="T84" fmla="*/ 43 w 236"/>
                <a:gd name="T85" fmla="*/ 67 h 122"/>
                <a:gd name="T86" fmla="*/ 43 w 236"/>
                <a:gd name="T87" fmla="*/ 72 h 122"/>
                <a:gd name="T88" fmla="*/ 44 w 236"/>
                <a:gd name="T89" fmla="*/ 78 h 122"/>
                <a:gd name="T90" fmla="*/ 36 w 236"/>
                <a:gd name="T91" fmla="*/ 81 h 122"/>
                <a:gd name="T92" fmla="*/ 33 w 236"/>
                <a:gd name="T93" fmla="*/ 88 h 122"/>
                <a:gd name="T94" fmla="*/ 33 w 236"/>
                <a:gd name="T95" fmla="*/ 94 h 122"/>
                <a:gd name="T96" fmla="*/ 27 w 236"/>
                <a:gd name="T97" fmla="*/ 94 h 122"/>
                <a:gd name="T98" fmla="*/ 19 w 236"/>
                <a:gd name="T99" fmla="*/ 89 h 122"/>
                <a:gd name="T100" fmla="*/ 14 w 236"/>
                <a:gd name="T101" fmla="*/ 93 h 122"/>
                <a:gd name="T102" fmla="*/ 10 w 236"/>
                <a:gd name="T103" fmla="*/ 97 h 122"/>
                <a:gd name="T104" fmla="*/ 14 w 236"/>
                <a:gd name="T105" fmla="*/ 102 h 122"/>
                <a:gd name="T106" fmla="*/ 14 w 236"/>
                <a:gd name="T107" fmla="*/ 107 h 122"/>
                <a:gd name="T108" fmla="*/ 12 w 236"/>
                <a:gd name="T109" fmla="*/ 115 h 122"/>
                <a:gd name="T110" fmla="*/ 7 w 236"/>
                <a:gd name="T111" fmla="*/ 116 h 122"/>
                <a:gd name="T112" fmla="*/ 5 w 236"/>
                <a:gd name="T113" fmla="*/ 117 h 122"/>
                <a:gd name="T114" fmla="*/ 0 w 236"/>
                <a:gd name="T115" fmla="*/ 117 h 122"/>
                <a:gd name="T116" fmla="*/ 0 w 236"/>
                <a:gd name="T117" fmla="*/ 121 h 122"/>
                <a:gd name="T118" fmla="*/ 2 w 236"/>
                <a:gd name="T119" fmla="*/ 121 h 122"/>
                <a:gd name="T120" fmla="*/ 50 w 236"/>
                <a:gd name="T121" fmla="*/ 111 h 122"/>
                <a:gd name="T122" fmla="*/ 192 w 236"/>
                <a:gd name="T123" fmla="*/ 100 h 122"/>
                <a:gd name="T124" fmla="*/ 202 w 236"/>
                <a:gd name="T125"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 h="122">
                  <a:moveTo>
                    <a:pt x="202" y="94"/>
                  </a:moveTo>
                  <a:lnTo>
                    <a:pt x="207" y="91"/>
                  </a:lnTo>
                  <a:lnTo>
                    <a:pt x="210" y="89"/>
                  </a:lnTo>
                  <a:lnTo>
                    <a:pt x="214" y="88"/>
                  </a:lnTo>
                  <a:lnTo>
                    <a:pt x="217" y="79"/>
                  </a:lnTo>
                  <a:lnTo>
                    <a:pt x="220" y="74"/>
                  </a:lnTo>
                  <a:lnTo>
                    <a:pt x="231" y="70"/>
                  </a:lnTo>
                  <a:lnTo>
                    <a:pt x="235" y="64"/>
                  </a:lnTo>
                  <a:lnTo>
                    <a:pt x="236" y="60"/>
                  </a:lnTo>
                  <a:lnTo>
                    <a:pt x="232" y="54"/>
                  </a:lnTo>
                  <a:lnTo>
                    <a:pt x="227" y="49"/>
                  </a:lnTo>
                  <a:lnTo>
                    <a:pt x="222" y="42"/>
                  </a:lnTo>
                  <a:lnTo>
                    <a:pt x="220" y="36"/>
                  </a:lnTo>
                  <a:lnTo>
                    <a:pt x="217" y="23"/>
                  </a:lnTo>
                  <a:lnTo>
                    <a:pt x="218" y="22"/>
                  </a:lnTo>
                  <a:lnTo>
                    <a:pt x="215" y="22"/>
                  </a:lnTo>
                  <a:lnTo>
                    <a:pt x="211" y="18"/>
                  </a:lnTo>
                  <a:lnTo>
                    <a:pt x="207" y="13"/>
                  </a:lnTo>
                  <a:lnTo>
                    <a:pt x="204" y="10"/>
                  </a:lnTo>
                  <a:lnTo>
                    <a:pt x="203" y="11"/>
                  </a:lnTo>
                  <a:lnTo>
                    <a:pt x="201" y="12"/>
                  </a:lnTo>
                  <a:lnTo>
                    <a:pt x="199" y="15"/>
                  </a:lnTo>
                  <a:lnTo>
                    <a:pt x="198" y="16"/>
                  </a:lnTo>
                  <a:lnTo>
                    <a:pt x="192" y="17"/>
                  </a:lnTo>
                  <a:lnTo>
                    <a:pt x="187" y="15"/>
                  </a:lnTo>
                  <a:lnTo>
                    <a:pt x="184" y="13"/>
                  </a:lnTo>
                  <a:lnTo>
                    <a:pt x="183" y="14"/>
                  </a:lnTo>
                  <a:lnTo>
                    <a:pt x="181" y="16"/>
                  </a:lnTo>
                  <a:lnTo>
                    <a:pt x="181" y="17"/>
                  </a:lnTo>
                  <a:lnTo>
                    <a:pt x="178" y="18"/>
                  </a:lnTo>
                  <a:lnTo>
                    <a:pt x="176" y="16"/>
                  </a:lnTo>
                  <a:lnTo>
                    <a:pt x="174" y="15"/>
                  </a:lnTo>
                  <a:lnTo>
                    <a:pt x="171" y="14"/>
                  </a:lnTo>
                  <a:lnTo>
                    <a:pt x="166" y="13"/>
                  </a:lnTo>
                  <a:lnTo>
                    <a:pt x="165" y="11"/>
                  </a:lnTo>
                  <a:lnTo>
                    <a:pt x="163" y="7"/>
                  </a:lnTo>
                  <a:lnTo>
                    <a:pt x="159" y="4"/>
                  </a:lnTo>
                  <a:lnTo>
                    <a:pt x="154" y="0"/>
                  </a:lnTo>
                  <a:lnTo>
                    <a:pt x="153" y="1"/>
                  </a:lnTo>
                  <a:lnTo>
                    <a:pt x="148" y="3"/>
                  </a:lnTo>
                  <a:lnTo>
                    <a:pt x="143" y="1"/>
                  </a:lnTo>
                  <a:lnTo>
                    <a:pt x="141" y="2"/>
                  </a:lnTo>
                  <a:lnTo>
                    <a:pt x="142" y="6"/>
                  </a:lnTo>
                  <a:lnTo>
                    <a:pt x="144" y="7"/>
                  </a:lnTo>
                  <a:lnTo>
                    <a:pt x="143" y="9"/>
                  </a:lnTo>
                  <a:lnTo>
                    <a:pt x="144" y="15"/>
                  </a:lnTo>
                  <a:lnTo>
                    <a:pt x="142" y="17"/>
                  </a:lnTo>
                  <a:lnTo>
                    <a:pt x="138" y="17"/>
                  </a:lnTo>
                  <a:lnTo>
                    <a:pt x="134" y="19"/>
                  </a:lnTo>
                  <a:lnTo>
                    <a:pt x="126" y="20"/>
                  </a:lnTo>
                  <a:lnTo>
                    <a:pt x="125" y="21"/>
                  </a:lnTo>
                  <a:lnTo>
                    <a:pt x="125" y="23"/>
                  </a:lnTo>
                  <a:lnTo>
                    <a:pt x="124" y="25"/>
                  </a:lnTo>
                  <a:lnTo>
                    <a:pt x="124" y="29"/>
                  </a:lnTo>
                  <a:lnTo>
                    <a:pt x="122" y="33"/>
                  </a:lnTo>
                  <a:lnTo>
                    <a:pt x="120" y="37"/>
                  </a:lnTo>
                  <a:lnTo>
                    <a:pt x="118" y="39"/>
                  </a:lnTo>
                  <a:lnTo>
                    <a:pt x="115" y="39"/>
                  </a:lnTo>
                  <a:lnTo>
                    <a:pt x="112" y="44"/>
                  </a:lnTo>
                  <a:lnTo>
                    <a:pt x="112" y="47"/>
                  </a:lnTo>
                  <a:lnTo>
                    <a:pt x="110" y="51"/>
                  </a:lnTo>
                  <a:lnTo>
                    <a:pt x="104" y="52"/>
                  </a:lnTo>
                  <a:lnTo>
                    <a:pt x="103" y="51"/>
                  </a:lnTo>
                  <a:lnTo>
                    <a:pt x="100" y="48"/>
                  </a:lnTo>
                  <a:lnTo>
                    <a:pt x="99" y="44"/>
                  </a:lnTo>
                  <a:lnTo>
                    <a:pt x="97" y="44"/>
                  </a:lnTo>
                  <a:lnTo>
                    <a:pt x="96" y="48"/>
                  </a:lnTo>
                  <a:lnTo>
                    <a:pt x="93" y="51"/>
                  </a:lnTo>
                  <a:lnTo>
                    <a:pt x="93" y="55"/>
                  </a:lnTo>
                  <a:lnTo>
                    <a:pt x="92" y="58"/>
                  </a:lnTo>
                  <a:lnTo>
                    <a:pt x="88" y="57"/>
                  </a:lnTo>
                  <a:lnTo>
                    <a:pt x="86" y="55"/>
                  </a:lnTo>
                  <a:lnTo>
                    <a:pt x="82" y="55"/>
                  </a:lnTo>
                  <a:lnTo>
                    <a:pt x="80" y="56"/>
                  </a:lnTo>
                  <a:lnTo>
                    <a:pt x="76" y="57"/>
                  </a:lnTo>
                  <a:lnTo>
                    <a:pt x="76" y="61"/>
                  </a:lnTo>
                  <a:lnTo>
                    <a:pt x="75" y="62"/>
                  </a:lnTo>
                  <a:lnTo>
                    <a:pt x="71" y="60"/>
                  </a:lnTo>
                  <a:lnTo>
                    <a:pt x="68" y="57"/>
                  </a:lnTo>
                  <a:lnTo>
                    <a:pt x="63" y="57"/>
                  </a:lnTo>
                  <a:lnTo>
                    <a:pt x="60" y="57"/>
                  </a:lnTo>
                  <a:lnTo>
                    <a:pt x="57" y="61"/>
                  </a:lnTo>
                  <a:lnTo>
                    <a:pt x="49" y="61"/>
                  </a:lnTo>
                  <a:lnTo>
                    <a:pt x="49" y="66"/>
                  </a:lnTo>
                  <a:lnTo>
                    <a:pt x="46" y="66"/>
                  </a:lnTo>
                  <a:lnTo>
                    <a:pt x="43" y="67"/>
                  </a:lnTo>
                  <a:lnTo>
                    <a:pt x="43" y="71"/>
                  </a:lnTo>
                  <a:lnTo>
                    <a:pt x="43" y="72"/>
                  </a:lnTo>
                  <a:lnTo>
                    <a:pt x="43" y="75"/>
                  </a:lnTo>
                  <a:lnTo>
                    <a:pt x="44" y="78"/>
                  </a:lnTo>
                  <a:lnTo>
                    <a:pt x="42" y="79"/>
                  </a:lnTo>
                  <a:lnTo>
                    <a:pt x="36" y="81"/>
                  </a:lnTo>
                  <a:lnTo>
                    <a:pt x="33" y="83"/>
                  </a:lnTo>
                  <a:lnTo>
                    <a:pt x="33" y="88"/>
                  </a:lnTo>
                  <a:lnTo>
                    <a:pt x="35" y="93"/>
                  </a:lnTo>
                  <a:lnTo>
                    <a:pt x="33" y="94"/>
                  </a:lnTo>
                  <a:lnTo>
                    <a:pt x="30" y="94"/>
                  </a:lnTo>
                  <a:lnTo>
                    <a:pt x="27" y="94"/>
                  </a:lnTo>
                  <a:lnTo>
                    <a:pt x="23" y="91"/>
                  </a:lnTo>
                  <a:lnTo>
                    <a:pt x="19" y="89"/>
                  </a:lnTo>
                  <a:lnTo>
                    <a:pt x="17" y="90"/>
                  </a:lnTo>
                  <a:lnTo>
                    <a:pt x="14" y="93"/>
                  </a:lnTo>
                  <a:lnTo>
                    <a:pt x="11" y="94"/>
                  </a:lnTo>
                  <a:lnTo>
                    <a:pt x="10" y="97"/>
                  </a:lnTo>
                  <a:lnTo>
                    <a:pt x="10" y="100"/>
                  </a:lnTo>
                  <a:lnTo>
                    <a:pt x="14" y="102"/>
                  </a:lnTo>
                  <a:lnTo>
                    <a:pt x="14" y="104"/>
                  </a:lnTo>
                  <a:lnTo>
                    <a:pt x="14" y="107"/>
                  </a:lnTo>
                  <a:lnTo>
                    <a:pt x="14" y="112"/>
                  </a:lnTo>
                  <a:lnTo>
                    <a:pt x="12" y="115"/>
                  </a:lnTo>
                  <a:lnTo>
                    <a:pt x="10" y="116"/>
                  </a:lnTo>
                  <a:lnTo>
                    <a:pt x="7" y="116"/>
                  </a:lnTo>
                  <a:lnTo>
                    <a:pt x="5" y="117"/>
                  </a:lnTo>
                  <a:lnTo>
                    <a:pt x="5" y="117"/>
                  </a:lnTo>
                  <a:lnTo>
                    <a:pt x="4" y="117"/>
                  </a:lnTo>
                  <a:lnTo>
                    <a:pt x="0" y="117"/>
                  </a:lnTo>
                  <a:lnTo>
                    <a:pt x="0" y="118"/>
                  </a:lnTo>
                  <a:lnTo>
                    <a:pt x="0" y="121"/>
                  </a:lnTo>
                  <a:lnTo>
                    <a:pt x="0" y="122"/>
                  </a:lnTo>
                  <a:lnTo>
                    <a:pt x="2" y="121"/>
                  </a:lnTo>
                  <a:lnTo>
                    <a:pt x="52" y="120"/>
                  </a:lnTo>
                  <a:lnTo>
                    <a:pt x="50" y="111"/>
                  </a:lnTo>
                  <a:lnTo>
                    <a:pt x="143" y="105"/>
                  </a:lnTo>
                  <a:lnTo>
                    <a:pt x="192" y="100"/>
                  </a:lnTo>
                  <a:lnTo>
                    <a:pt x="198" y="97"/>
                  </a:lnTo>
                  <a:lnTo>
                    <a:pt x="202" y="94"/>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6"/>
            <p:cNvSpPr>
              <a:spLocks/>
            </p:cNvSpPr>
            <p:nvPr/>
          </p:nvSpPr>
          <p:spPr bwMode="auto">
            <a:xfrm>
              <a:off x="6706417" y="2426214"/>
              <a:ext cx="362585" cy="315365"/>
            </a:xfrm>
            <a:custGeom>
              <a:avLst/>
              <a:gdLst>
                <a:gd name="T0" fmla="*/ 238 w 254"/>
                <a:gd name="T1" fmla="*/ 190 h 221"/>
                <a:gd name="T2" fmla="*/ 242 w 254"/>
                <a:gd name="T3" fmla="*/ 189 h 221"/>
                <a:gd name="T4" fmla="*/ 244 w 254"/>
                <a:gd name="T5" fmla="*/ 188 h 221"/>
                <a:gd name="T6" fmla="*/ 249 w 254"/>
                <a:gd name="T7" fmla="*/ 187 h 221"/>
                <a:gd name="T8" fmla="*/ 254 w 254"/>
                <a:gd name="T9" fmla="*/ 183 h 221"/>
                <a:gd name="T10" fmla="*/ 254 w 254"/>
                <a:gd name="T11" fmla="*/ 173 h 221"/>
                <a:gd name="T12" fmla="*/ 250 w 254"/>
                <a:gd name="T13" fmla="*/ 168 h 221"/>
                <a:gd name="T14" fmla="*/ 251 w 254"/>
                <a:gd name="T15" fmla="*/ 161 h 221"/>
                <a:gd name="T16" fmla="*/ 243 w 254"/>
                <a:gd name="T17" fmla="*/ 166 h 221"/>
                <a:gd name="T18" fmla="*/ 238 w 254"/>
                <a:gd name="T19" fmla="*/ 156 h 221"/>
                <a:gd name="T20" fmla="*/ 240 w 254"/>
                <a:gd name="T21" fmla="*/ 146 h 221"/>
                <a:gd name="T22" fmla="*/ 232 w 254"/>
                <a:gd name="T23" fmla="*/ 131 h 221"/>
                <a:gd name="T24" fmla="*/ 216 w 254"/>
                <a:gd name="T25" fmla="*/ 124 h 221"/>
                <a:gd name="T26" fmla="*/ 202 w 254"/>
                <a:gd name="T27" fmla="*/ 112 h 221"/>
                <a:gd name="T28" fmla="*/ 204 w 254"/>
                <a:gd name="T29" fmla="*/ 100 h 221"/>
                <a:gd name="T30" fmla="*/ 206 w 254"/>
                <a:gd name="T31" fmla="*/ 91 h 221"/>
                <a:gd name="T32" fmla="*/ 206 w 254"/>
                <a:gd name="T33" fmla="*/ 80 h 221"/>
                <a:gd name="T34" fmla="*/ 196 w 254"/>
                <a:gd name="T35" fmla="*/ 76 h 221"/>
                <a:gd name="T36" fmla="*/ 191 w 254"/>
                <a:gd name="T37" fmla="*/ 81 h 221"/>
                <a:gd name="T38" fmla="*/ 186 w 254"/>
                <a:gd name="T39" fmla="*/ 67 h 221"/>
                <a:gd name="T40" fmla="*/ 163 w 254"/>
                <a:gd name="T41" fmla="*/ 45 h 221"/>
                <a:gd name="T42" fmla="*/ 156 w 254"/>
                <a:gd name="T43" fmla="*/ 22 h 221"/>
                <a:gd name="T44" fmla="*/ 158 w 254"/>
                <a:gd name="T45" fmla="*/ 10 h 221"/>
                <a:gd name="T46" fmla="*/ 0 w 254"/>
                <a:gd name="T47" fmla="*/ 2 h 221"/>
                <a:gd name="T48" fmla="*/ 4 w 254"/>
                <a:gd name="T49" fmla="*/ 6 h 221"/>
                <a:gd name="T50" fmla="*/ 3 w 254"/>
                <a:gd name="T51" fmla="*/ 13 h 221"/>
                <a:gd name="T52" fmla="*/ 5 w 254"/>
                <a:gd name="T53" fmla="*/ 17 h 221"/>
                <a:gd name="T54" fmla="*/ 12 w 254"/>
                <a:gd name="T55" fmla="*/ 25 h 221"/>
                <a:gd name="T56" fmla="*/ 14 w 254"/>
                <a:gd name="T57" fmla="*/ 29 h 221"/>
                <a:gd name="T58" fmla="*/ 20 w 254"/>
                <a:gd name="T59" fmla="*/ 39 h 221"/>
                <a:gd name="T60" fmla="*/ 31 w 254"/>
                <a:gd name="T61" fmla="*/ 39 h 221"/>
                <a:gd name="T62" fmla="*/ 28 w 254"/>
                <a:gd name="T63" fmla="*/ 50 h 221"/>
                <a:gd name="T64" fmla="*/ 31 w 254"/>
                <a:gd name="T65" fmla="*/ 61 h 221"/>
                <a:gd name="T66" fmla="*/ 36 w 254"/>
                <a:gd name="T67" fmla="*/ 69 h 221"/>
                <a:gd name="T68" fmla="*/ 42 w 254"/>
                <a:gd name="T69" fmla="*/ 176 h 221"/>
                <a:gd name="T70" fmla="*/ 215 w 254"/>
                <a:gd name="T71" fmla="*/ 197 h 221"/>
                <a:gd name="T72" fmla="*/ 205 w 254"/>
                <a:gd name="T73" fmla="*/ 221 h 221"/>
                <a:gd name="T74" fmla="*/ 234 w 254"/>
                <a:gd name="T75" fmla="*/ 216 h 221"/>
                <a:gd name="T76" fmla="*/ 237 w 254"/>
                <a:gd name="T77" fmla="*/ 211 h 221"/>
                <a:gd name="T78" fmla="*/ 234 w 254"/>
                <a:gd name="T79" fmla="*/ 206 h 221"/>
                <a:gd name="T80" fmla="*/ 237 w 254"/>
                <a:gd name="T81" fmla="*/ 203 h 221"/>
                <a:gd name="T82" fmla="*/ 238 w 254"/>
                <a:gd name="T83" fmla="*/ 197 h 221"/>
                <a:gd name="T84" fmla="*/ 238 w 254"/>
                <a:gd name="T85"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4" h="221">
                  <a:moveTo>
                    <a:pt x="238" y="193"/>
                  </a:moveTo>
                  <a:cubicBezTo>
                    <a:pt x="238" y="190"/>
                    <a:pt x="238" y="190"/>
                    <a:pt x="238" y="190"/>
                  </a:cubicBezTo>
                  <a:cubicBezTo>
                    <a:pt x="238" y="189"/>
                    <a:pt x="238" y="189"/>
                    <a:pt x="238" y="189"/>
                  </a:cubicBezTo>
                  <a:cubicBezTo>
                    <a:pt x="242" y="189"/>
                    <a:pt x="242" y="189"/>
                    <a:pt x="242" y="189"/>
                  </a:cubicBezTo>
                  <a:cubicBezTo>
                    <a:pt x="243" y="189"/>
                    <a:pt x="243" y="189"/>
                    <a:pt x="243" y="189"/>
                  </a:cubicBezTo>
                  <a:cubicBezTo>
                    <a:pt x="244" y="188"/>
                    <a:pt x="244" y="188"/>
                    <a:pt x="244" y="188"/>
                  </a:cubicBezTo>
                  <a:cubicBezTo>
                    <a:pt x="246" y="187"/>
                    <a:pt x="246" y="187"/>
                    <a:pt x="246" y="187"/>
                  </a:cubicBezTo>
                  <a:cubicBezTo>
                    <a:pt x="249" y="187"/>
                    <a:pt x="249" y="187"/>
                    <a:pt x="249" y="187"/>
                  </a:cubicBezTo>
                  <a:cubicBezTo>
                    <a:pt x="252" y="186"/>
                    <a:pt x="252" y="186"/>
                    <a:pt x="252" y="186"/>
                  </a:cubicBezTo>
                  <a:cubicBezTo>
                    <a:pt x="254" y="183"/>
                    <a:pt x="254" y="183"/>
                    <a:pt x="254" y="183"/>
                  </a:cubicBezTo>
                  <a:cubicBezTo>
                    <a:pt x="254" y="177"/>
                    <a:pt x="254" y="177"/>
                    <a:pt x="254" y="177"/>
                  </a:cubicBezTo>
                  <a:cubicBezTo>
                    <a:pt x="254" y="173"/>
                    <a:pt x="254" y="173"/>
                    <a:pt x="254" y="173"/>
                  </a:cubicBezTo>
                  <a:cubicBezTo>
                    <a:pt x="254" y="171"/>
                    <a:pt x="254" y="171"/>
                    <a:pt x="254" y="171"/>
                  </a:cubicBezTo>
                  <a:cubicBezTo>
                    <a:pt x="250" y="168"/>
                    <a:pt x="250" y="168"/>
                    <a:pt x="250" y="168"/>
                  </a:cubicBezTo>
                  <a:cubicBezTo>
                    <a:pt x="250" y="165"/>
                    <a:pt x="250" y="165"/>
                    <a:pt x="250" y="165"/>
                  </a:cubicBezTo>
                  <a:cubicBezTo>
                    <a:pt x="251" y="161"/>
                    <a:pt x="251" y="161"/>
                    <a:pt x="251" y="161"/>
                  </a:cubicBezTo>
                  <a:cubicBezTo>
                    <a:pt x="246" y="161"/>
                    <a:pt x="246" y="161"/>
                    <a:pt x="246" y="161"/>
                  </a:cubicBezTo>
                  <a:cubicBezTo>
                    <a:pt x="243" y="166"/>
                    <a:pt x="243" y="166"/>
                    <a:pt x="243" y="166"/>
                  </a:cubicBezTo>
                  <a:cubicBezTo>
                    <a:pt x="243" y="161"/>
                    <a:pt x="243" y="161"/>
                    <a:pt x="243" y="161"/>
                  </a:cubicBezTo>
                  <a:cubicBezTo>
                    <a:pt x="238" y="156"/>
                    <a:pt x="238" y="156"/>
                    <a:pt x="238" y="156"/>
                  </a:cubicBezTo>
                  <a:cubicBezTo>
                    <a:pt x="239" y="152"/>
                    <a:pt x="239" y="152"/>
                    <a:pt x="239" y="152"/>
                  </a:cubicBezTo>
                  <a:cubicBezTo>
                    <a:pt x="240" y="146"/>
                    <a:pt x="240" y="146"/>
                    <a:pt x="240" y="146"/>
                  </a:cubicBezTo>
                  <a:cubicBezTo>
                    <a:pt x="236" y="135"/>
                    <a:pt x="236" y="135"/>
                    <a:pt x="236" y="135"/>
                  </a:cubicBezTo>
                  <a:cubicBezTo>
                    <a:pt x="232" y="131"/>
                    <a:pt x="232" y="131"/>
                    <a:pt x="232" y="131"/>
                  </a:cubicBezTo>
                  <a:cubicBezTo>
                    <a:pt x="219" y="122"/>
                    <a:pt x="219" y="122"/>
                    <a:pt x="219" y="122"/>
                  </a:cubicBezTo>
                  <a:cubicBezTo>
                    <a:pt x="216" y="124"/>
                    <a:pt x="216" y="124"/>
                    <a:pt x="216" y="124"/>
                  </a:cubicBezTo>
                  <a:cubicBezTo>
                    <a:pt x="208" y="118"/>
                    <a:pt x="208" y="118"/>
                    <a:pt x="208" y="118"/>
                  </a:cubicBezTo>
                  <a:cubicBezTo>
                    <a:pt x="202" y="112"/>
                    <a:pt x="202" y="112"/>
                    <a:pt x="202" y="112"/>
                  </a:cubicBezTo>
                  <a:cubicBezTo>
                    <a:pt x="202" y="106"/>
                    <a:pt x="202" y="106"/>
                    <a:pt x="202" y="106"/>
                  </a:cubicBezTo>
                  <a:cubicBezTo>
                    <a:pt x="204" y="100"/>
                    <a:pt x="204" y="100"/>
                    <a:pt x="204" y="100"/>
                  </a:cubicBezTo>
                  <a:cubicBezTo>
                    <a:pt x="205" y="96"/>
                    <a:pt x="205" y="96"/>
                    <a:pt x="205" y="96"/>
                  </a:cubicBezTo>
                  <a:cubicBezTo>
                    <a:pt x="206" y="91"/>
                    <a:pt x="206" y="91"/>
                    <a:pt x="206" y="91"/>
                  </a:cubicBezTo>
                  <a:cubicBezTo>
                    <a:pt x="209" y="84"/>
                    <a:pt x="209" y="84"/>
                    <a:pt x="209" y="84"/>
                  </a:cubicBezTo>
                  <a:cubicBezTo>
                    <a:pt x="206" y="80"/>
                    <a:pt x="206" y="80"/>
                    <a:pt x="206" y="80"/>
                  </a:cubicBezTo>
                  <a:cubicBezTo>
                    <a:pt x="202" y="76"/>
                    <a:pt x="202" y="76"/>
                    <a:pt x="202" y="76"/>
                  </a:cubicBezTo>
                  <a:cubicBezTo>
                    <a:pt x="196" y="76"/>
                    <a:pt x="196" y="76"/>
                    <a:pt x="196" y="76"/>
                  </a:cubicBezTo>
                  <a:cubicBezTo>
                    <a:pt x="193" y="78"/>
                    <a:pt x="193" y="78"/>
                    <a:pt x="193" y="78"/>
                  </a:cubicBezTo>
                  <a:cubicBezTo>
                    <a:pt x="191" y="81"/>
                    <a:pt x="191" y="81"/>
                    <a:pt x="191" y="81"/>
                  </a:cubicBezTo>
                  <a:cubicBezTo>
                    <a:pt x="186" y="76"/>
                    <a:pt x="186" y="76"/>
                    <a:pt x="186" y="76"/>
                  </a:cubicBezTo>
                  <a:cubicBezTo>
                    <a:pt x="186" y="67"/>
                    <a:pt x="186" y="67"/>
                    <a:pt x="186" y="67"/>
                  </a:cubicBezTo>
                  <a:cubicBezTo>
                    <a:pt x="181" y="60"/>
                    <a:pt x="181" y="60"/>
                    <a:pt x="181" y="60"/>
                  </a:cubicBezTo>
                  <a:cubicBezTo>
                    <a:pt x="163" y="45"/>
                    <a:pt x="163" y="45"/>
                    <a:pt x="163" y="45"/>
                  </a:cubicBezTo>
                  <a:cubicBezTo>
                    <a:pt x="156" y="33"/>
                    <a:pt x="156" y="33"/>
                    <a:pt x="156" y="33"/>
                  </a:cubicBezTo>
                  <a:cubicBezTo>
                    <a:pt x="156" y="22"/>
                    <a:pt x="156" y="22"/>
                    <a:pt x="156" y="22"/>
                  </a:cubicBezTo>
                  <a:cubicBezTo>
                    <a:pt x="156" y="11"/>
                    <a:pt x="156" y="11"/>
                    <a:pt x="156" y="11"/>
                  </a:cubicBezTo>
                  <a:cubicBezTo>
                    <a:pt x="158" y="10"/>
                    <a:pt x="158" y="10"/>
                    <a:pt x="158" y="10"/>
                  </a:cubicBezTo>
                  <a:cubicBezTo>
                    <a:pt x="146" y="0"/>
                    <a:pt x="146" y="0"/>
                    <a:pt x="146" y="0"/>
                  </a:cubicBezTo>
                  <a:cubicBezTo>
                    <a:pt x="0" y="2"/>
                    <a:pt x="0" y="2"/>
                    <a:pt x="0" y="2"/>
                  </a:cubicBezTo>
                  <a:cubicBezTo>
                    <a:pt x="1" y="4"/>
                    <a:pt x="1" y="4"/>
                    <a:pt x="1" y="4"/>
                  </a:cubicBezTo>
                  <a:cubicBezTo>
                    <a:pt x="4" y="6"/>
                    <a:pt x="4" y="6"/>
                    <a:pt x="4" y="6"/>
                  </a:cubicBezTo>
                  <a:cubicBezTo>
                    <a:pt x="5" y="11"/>
                    <a:pt x="5" y="11"/>
                    <a:pt x="5" y="11"/>
                  </a:cubicBezTo>
                  <a:cubicBezTo>
                    <a:pt x="3" y="13"/>
                    <a:pt x="3" y="13"/>
                    <a:pt x="3" y="13"/>
                  </a:cubicBezTo>
                  <a:cubicBezTo>
                    <a:pt x="5" y="16"/>
                    <a:pt x="5" y="16"/>
                    <a:pt x="5" y="16"/>
                  </a:cubicBezTo>
                  <a:cubicBezTo>
                    <a:pt x="5" y="16"/>
                    <a:pt x="4" y="16"/>
                    <a:pt x="5" y="17"/>
                  </a:cubicBezTo>
                  <a:cubicBezTo>
                    <a:pt x="6" y="18"/>
                    <a:pt x="11" y="19"/>
                    <a:pt x="11" y="19"/>
                  </a:cubicBezTo>
                  <a:cubicBezTo>
                    <a:pt x="12" y="25"/>
                    <a:pt x="12" y="25"/>
                    <a:pt x="12" y="25"/>
                  </a:cubicBezTo>
                  <a:cubicBezTo>
                    <a:pt x="14" y="29"/>
                    <a:pt x="14" y="29"/>
                    <a:pt x="14" y="29"/>
                  </a:cubicBezTo>
                  <a:cubicBezTo>
                    <a:pt x="14" y="29"/>
                    <a:pt x="14" y="29"/>
                    <a:pt x="14" y="29"/>
                  </a:cubicBezTo>
                  <a:cubicBezTo>
                    <a:pt x="18" y="35"/>
                    <a:pt x="18" y="35"/>
                    <a:pt x="18" y="35"/>
                  </a:cubicBezTo>
                  <a:cubicBezTo>
                    <a:pt x="20" y="39"/>
                    <a:pt x="20" y="39"/>
                    <a:pt x="20" y="39"/>
                  </a:cubicBezTo>
                  <a:cubicBezTo>
                    <a:pt x="29" y="39"/>
                    <a:pt x="29" y="39"/>
                    <a:pt x="29" y="39"/>
                  </a:cubicBezTo>
                  <a:cubicBezTo>
                    <a:pt x="31" y="39"/>
                    <a:pt x="31" y="39"/>
                    <a:pt x="31" y="39"/>
                  </a:cubicBezTo>
                  <a:cubicBezTo>
                    <a:pt x="31" y="44"/>
                    <a:pt x="31" y="44"/>
                    <a:pt x="31" y="44"/>
                  </a:cubicBezTo>
                  <a:cubicBezTo>
                    <a:pt x="28" y="50"/>
                    <a:pt x="28" y="50"/>
                    <a:pt x="28" y="50"/>
                  </a:cubicBezTo>
                  <a:cubicBezTo>
                    <a:pt x="25" y="55"/>
                    <a:pt x="25" y="55"/>
                    <a:pt x="25" y="55"/>
                  </a:cubicBezTo>
                  <a:cubicBezTo>
                    <a:pt x="31" y="61"/>
                    <a:pt x="31" y="61"/>
                    <a:pt x="31" y="61"/>
                  </a:cubicBezTo>
                  <a:cubicBezTo>
                    <a:pt x="33" y="67"/>
                    <a:pt x="33" y="67"/>
                    <a:pt x="33" y="67"/>
                  </a:cubicBezTo>
                  <a:cubicBezTo>
                    <a:pt x="36" y="69"/>
                    <a:pt x="36" y="69"/>
                    <a:pt x="36" y="69"/>
                  </a:cubicBezTo>
                  <a:cubicBezTo>
                    <a:pt x="42" y="72"/>
                    <a:pt x="42" y="72"/>
                    <a:pt x="42" y="72"/>
                  </a:cubicBezTo>
                  <a:cubicBezTo>
                    <a:pt x="42" y="176"/>
                    <a:pt x="42" y="176"/>
                    <a:pt x="42" y="176"/>
                  </a:cubicBezTo>
                  <a:cubicBezTo>
                    <a:pt x="42" y="201"/>
                    <a:pt x="42" y="201"/>
                    <a:pt x="42" y="201"/>
                  </a:cubicBezTo>
                  <a:cubicBezTo>
                    <a:pt x="215" y="197"/>
                    <a:pt x="215" y="197"/>
                    <a:pt x="215" y="197"/>
                  </a:cubicBezTo>
                  <a:cubicBezTo>
                    <a:pt x="216" y="203"/>
                    <a:pt x="216" y="203"/>
                    <a:pt x="216" y="203"/>
                  </a:cubicBezTo>
                  <a:cubicBezTo>
                    <a:pt x="205" y="221"/>
                    <a:pt x="205" y="221"/>
                    <a:pt x="205" y="221"/>
                  </a:cubicBezTo>
                  <a:cubicBezTo>
                    <a:pt x="233" y="219"/>
                    <a:pt x="233" y="219"/>
                    <a:pt x="233" y="219"/>
                  </a:cubicBezTo>
                  <a:cubicBezTo>
                    <a:pt x="234" y="216"/>
                    <a:pt x="234" y="216"/>
                    <a:pt x="234" y="216"/>
                  </a:cubicBezTo>
                  <a:cubicBezTo>
                    <a:pt x="236" y="213"/>
                    <a:pt x="236" y="213"/>
                    <a:pt x="236" y="213"/>
                  </a:cubicBezTo>
                  <a:cubicBezTo>
                    <a:pt x="236" y="213"/>
                    <a:pt x="238" y="212"/>
                    <a:pt x="237" y="211"/>
                  </a:cubicBezTo>
                  <a:cubicBezTo>
                    <a:pt x="237" y="210"/>
                    <a:pt x="235" y="207"/>
                    <a:pt x="235" y="207"/>
                  </a:cubicBezTo>
                  <a:cubicBezTo>
                    <a:pt x="234" y="206"/>
                    <a:pt x="234" y="206"/>
                    <a:pt x="234" y="206"/>
                  </a:cubicBezTo>
                  <a:cubicBezTo>
                    <a:pt x="235" y="204"/>
                    <a:pt x="235" y="204"/>
                    <a:pt x="235" y="204"/>
                  </a:cubicBezTo>
                  <a:cubicBezTo>
                    <a:pt x="237" y="203"/>
                    <a:pt x="237" y="203"/>
                    <a:pt x="237" y="203"/>
                  </a:cubicBezTo>
                  <a:cubicBezTo>
                    <a:pt x="238" y="200"/>
                    <a:pt x="238" y="200"/>
                    <a:pt x="238" y="200"/>
                  </a:cubicBezTo>
                  <a:cubicBezTo>
                    <a:pt x="238" y="197"/>
                    <a:pt x="238" y="197"/>
                    <a:pt x="238" y="197"/>
                  </a:cubicBezTo>
                  <a:cubicBezTo>
                    <a:pt x="238" y="194"/>
                    <a:pt x="238" y="194"/>
                    <a:pt x="238" y="194"/>
                  </a:cubicBezTo>
                  <a:lnTo>
                    <a:pt x="238" y="193"/>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47"/>
            <p:cNvSpPr>
              <a:spLocks/>
            </p:cNvSpPr>
            <p:nvPr/>
          </p:nvSpPr>
          <p:spPr bwMode="auto">
            <a:xfrm>
              <a:off x="6642332" y="1820781"/>
              <a:ext cx="350780" cy="408119"/>
            </a:xfrm>
            <a:custGeom>
              <a:avLst/>
              <a:gdLst>
                <a:gd name="T0" fmla="*/ 139 w 208"/>
                <a:gd name="T1" fmla="*/ 135 h 242"/>
                <a:gd name="T2" fmla="*/ 144 w 208"/>
                <a:gd name="T3" fmla="*/ 107 h 242"/>
                <a:gd name="T4" fmla="*/ 169 w 208"/>
                <a:gd name="T5" fmla="*/ 80 h 242"/>
                <a:gd name="T6" fmla="*/ 208 w 208"/>
                <a:gd name="T7" fmla="*/ 55 h 242"/>
                <a:gd name="T8" fmla="*/ 183 w 208"/>
                <a:gd name="T9" fmla="*/ 52 h 242"/>
                <a:gd name="T10" fmla="*/ 166 w 208"/>
                <a:gd name="T11" fmla="*/ 52 h 242"/>
                <a:gd name="T12" fmla="*/ 154 w 208"/>
                <a:gd name="T13" fmla="*/ 55 h 242"/>
                <a:gd name="T14" fmla="*/ 147 w 208"/>
                <a:gd name="T15" fmla="*/ 48 h 242"/>
                <a:gd name="T16" fmla="*/ 133 w 208"/>
                <a:gd name="T17" fmla="*/ 45 h 242"/>
                <a:gd name="T18" fmla="*/ 128 w 208"/>
                <a:gd name="T19" fmla="*/ 42 h 242"/>
                <a:gd name="T20" fmla="*/ 114 w 208"/>
                <a:gd name="T21" fmla="*/ 36 h 242"/>
                <a:gd name="T22" fmla="*/ 123 w 208"/>
                <a:gd name="T23" fmla="*/ 36 h 242"/>
                <a:gd name="T24" fmla="*/ 114 w 208"/>
                <a:gd name="T25" fmla="*/ 35 h 242"/>
                <a:gd name="T26" fmla="*/ 105 w 208"/>
                <a:gd name="T27" fmla="*/ 35 h 242"/>
                <a:gd name="T28" fmla="*/ 97 w 208"/>
                <a:gd name="T29" fmla="*/ 39 h 242"/>
                <a:gd name="T30" fmla="*/ 87 w 208"/>
                <a:gd name="T31" fmla="*/ 34 h 242"/>
                <a:gd name="T32" fmla="*/ 80 w 208"/>
                <a:gd name="T33" fmla="*/ 34 h 242"/>
                <a:gd name="T34" fmla="*/ 68 w 208"/>
                <a:gd name="T35" fmla="*/ 24 h 242"/>
                <a:gd name="T36" fmla="*/ 66 w 208"/>
                <a:gd name="T37" fmla="*/ 20 h 242"/>
                <a:gd name="T38" fmla="*/ 58 w 208"/>
                <a:gd name="T39" fmla="*/ 20 h 242"/>
                <a:gd name="T40" fmla="*/ 54 w 208"/>
                <a:gd name="T41" fmla="*/ 16 h 242"/>
                <a:gd name="T42" fmla="*/ 58 w 208"/>
                <a:gd name="T43" fmla="*/ 8 h 242"/>
                <a:gd name="T44" fmla="*/ 60 w 208"/>
                <a:gd name="T45" fmla="*/ 2 h 242"/>
                <a:gd name="T46" fmla="*/ 56 w 208"/>
                <a:gd name="T47" fmla="*/ 0 h 242"/>
                <a:gd name="T48" fmla="*/ 54 w 208"/>
                <a:gd name="T49" fmla="*/ 12 h 242"/>
                <a:gd name="T50" fmla="*/ 0 w 208"/>
                <a:gd name="T51" fmla="*/ 16 h 242"/>
                <a:gd name="T52" fmla="*/ 1 w 208"/>
                <a:gd name="T53" fmla="*/ 23 h 242"/>
                <a:gd name="T54" fmla="*/ 4 w 208"/>
                <a:gd name="T55" fmla="*/ 26 h 242"/>
                <a:gd name="T56" fmla="*/ 3 w 208"/>
                <a:gd name="T57" fmla="*/ 31 h 242"/>
                <a:gd name="T58" fmla="*/ 1 w 208"/>
                <a:gd name="T59" fmla="*/ 34 h 242"/>
                <a:gd name="T60" fmla="*/ 2 w 208"/>
                <a:gd name="T61" fmla="*/ 40 h 242"/>
                <a:gd name="T62" fmla="*/ 1 w 208"/>
                <a:gd name="T63" fmla="*/ 51 h 242"/>
                <a:gd name="T64" fmla="*/ 6 w 208"/>
                <a:gd name="T65" fmla="*/ 64 h 242"/>
                <a:gd name="T66" fmla="*/ 9 w 208"/>
                <a:gd name="T67" fmla="*/ 78 h 242"/>
                <a:gd name="T68" fmla="*/ 10 w 208"/>
                <a:gd name="T69" fmla="*/ 104 h 242"/>
                <a:gd name="T70" fmla="*/ 12 w 208"/>
                <a:gd name="T71" fmla="*/ 114 h 242"/>
                <a:gd name="T72" fmla="*/ 12 w 208"/>
                <a:gd name="T73" fmla="*/ 122 h 242"/>
                <a:gd name="T74" fmla="*/ 17 w 208"/>
                <a:gd name="T75" fmla="*/ 127 h 242"/>
                <a:gd name="T76" fmla="*/ 18 w 208"/>
                <a:gd name="T77" fmla="*/ 136 h 242"/>
                <a:gd name="T78" fmla="*/ 16 w 208"/>
                <a:gd name="T79" fmla="*/ 142 h 242"/>
                <a:gd name="T80" fmla="*/ 17 w 208"/>
                <a:gd name="T81" fmla="*/ 144 h 242"/>
                <a:gd name="T82" fmla="*/ 11 w 208"/>
                <a:gd name="T83" fmla="*/ 150 h 242"/>
                <a:gd name="T84" fmla="*/ 8 w 208"/>
                <a:gd name="T85" fmla="*/ 154 h 242"/>
                <a:gd name="T86" fmla="*/ 9 w 208"/>
                <a:gd name="T87" fmla="*/ 158 h 242"/>
                <a:gd name="T88" fmla="*/ 12 w 208"/>
                <a:gd name="T89" fmla="*/ 163 h 242"/>
                <a:gd name="T90" fmla="*/ 18 w 208"/>
                <a:gd name="T91" fmla="*/ 167 h 242"/>
                <a:gd name="T92" fmla="*/ 18 w 208"/>
                <a:gd name="T93" fmla="*/ 242 h 242"/>
                <a:gd name="T94" fmla="*/ 173 w 208"/>
                <a:gd name="T95" fmla="*/ 233 h 242"/>
                <a:gd name="T96" fmla="*/ 166 w 208"/>
                <a:gd name="T97" fmla="*/ 220 h 242"/>
                <a:gd name="T98" fmla="*/ 157 w 208"/>
                <a:gd name="T99" fmla="*/ 213 h 242"/>
                <a:gd name="T100" fmla="*/ 138 w 208"/>
                <a:gd name="T101" fmla="*/ 197 h 242"/>
                <a:gd name="T102" fmla="*/ 125 w 208"/>
                <a:gd name="T103" fmla="*/ 189 h 242"/>
                <a:gd name="T104" fmla="*/ 128 w 208"/>
                <a:gd name="T105" fmla="*/ 159 h 242"/>
                <a:gd name="T106" fmla="*/ 122 w 208"/>
                <a:gd name="T107" fmla="*/ 154 h 242"/>
                <a:gd name="T108" fmla="*/ 128 w 208"/>
                <a:gd name="T109" fmla="*/ 141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8" h="242">
                  <a:moveTo>
                    <a:pt x="128" y="141"/>
                  </a:moveTo>
                  <a:lnTo>
                    <a:pt x="139" y="135"/>
                  </a:lnTo>
                  <a:lnTo>
                    <a:pt x="139" y="111"/>
                  </a:lnTo>
                  <a:lnTo>
                    <a:pt x="144" y="107"/>
                  </a:lnTo>
                  <a:lnTo>
                    <a:pt x="161" y="91"/>
                  </a:lnTo>
                  <a:lnTo>
                    <a:pt x="169" y="80"/>
                  </a:lnTo>
                  <a:lnTo>
                    <a:pt x="185" y="69"/>
                  </a:lnTo>
                  <a:lnTo>
                    <a:pt x="208" y="55"/>
                  </a:lnTo>
                  <a:lnTo>
                    <a:pt x="200" y="53"/>
                  </a:lnTo>
                  <a:lnTo>
                    <a:pt x="183" y="52"/>
                  </a:lnTo>
                  <a:lnTo>
                    <a:pt x="169" y="49"/>
                  </a:lnTo>
                  <a:lnTo>
                    <a:pt x="166" y="52"/>
                  </a:lnTo>
                  <a:lnTo>
                    <a:pt x="162" y="55"/>
                  </a:lnTo>
                  <a:lnTo>
                    <a:pt x="154" y="55"/>
                  </a:lnTo>
                  <a:lnTo>
                    <a:pt x="151" y="51"/>
                  </a:lnTo>
                  <a:lnTo>
                    <a:pt x="147" y="48"/>
                  </a:lnTo>
                  <a:lnTo>
                    <a:pt x="136" y="45"/>
                  </a:lnTo>
                  <a:lnTo>
                    <a:pt x="133" y="45"/>
                  </a:lnTo>
                  <a:lnTo>
                    <a:pt x="129" y="43"/>
                  </a:lnTo>
                  <a:lnTo>
                    <a:pt x="128" y="42"/>
                  </a:lnTo>
                  <a:lnTo>
                    <a:pt x="119" y="41"/>
                  </a:lnTo>
                  <a:lnTo>
                    <a:pt x="114" y="36"/>
                  </a:lnTo>
                  <a:lnTo>
                    <a:pt x="120" y="39"/>
                  </a:lnTo>
                  <a:lnTo>
                    <a:pt x="123" y="36"/>
                  </a:lnTo>
                  <a:lnTo>
                    <a:pt x="119" y="35"/>
                  </a:lnTo>
                  <a:lnTo>
                    <a:pt x="114" y="35"/>
                  </a:lnTo>
                  <a:lnTo>
                    <a:pt x="109" y="35"/>
                  </a:lnTo>
                  <a:lnTo>
                    <a:pt x="105" y="35"/>
                  </a:lnTo>
                  <a:lnTo>
                    <a:pt x="100" y="35"/>
                  </a:lnTo>
                  <a:lnTo>
                    <a:pt x="97" y="39"/>
                  </a:lnTo>
                  <a:lnTo>
                    <a:pt x="93" y="39"/>
                  </a:lnTo>
                  <a:lnTo>
                    <a:pt x="87" y="34"/>
                  </a:lnTo>
                  <a:lnTo>
                    <a:pt x="84" y="34"/>
                  </a:lnTo>
                  <a:lnTo>
                    <a:pt x="80" y="34"/>
                  </a:lnTo>
                  <a:lnTo>
                    <a:pt x="73" y="32"/>
                  </a:lnTo>
                  <a:lnTo>
                    <a:pt x="68" y="24"/>
                  </a:lnTo>
                  <a:lnTo>
                    <a:pt x="68" y="24"/>
                  </a:lnTo>
                  <a:lnTo>
                    <a:pt x="66" y="20"/>
                  </a:lnTo>
                  <a:lnTo>
                    <a:pt x="62" y="20"/>
                  </a:lnTo>
                  <a:lnTo>
                    <a:pt x="58" y="20"/>
                  </a:lnTo>
                  <a:lnTo>
                    <a:pt x="55" y="20"/>
                  </a:lnTo>
                  <a:lnTo>
                    <a:pt x="54" y="16"/>
                  </a:lnTo>
                  <a:lnTo>
                    <a:pt x="57" y="12"/>
                  </a:lnTo>
                  <a:lnTo>
                    <a:pt x="58" y="8"/>
                  </a:lnTo>
                  <a:lnTo>
                    <a:pt x="62" y="5"/>
                  </a:lnTo>
                  <a:lnTo>
                    <a:pt x="60" y="2"/>
                  </a:lnTo>
                  <a:lnTo>
                    <a:pt x="60" y="2"/>
                  </a:lnTo>
                  <a:lnTo>
                    <a:pt x="56" y="0"/>
                  </a:lnTo>
                  <a:lnTo>
                    <a:pt x="56" y="10"/>
                  </a:lnTo>
                  <a:lnTo>
                    <a:pt x="54" y="12"/>
                  </a:lnTo>
                  <a:lnTo>
                    <a:pt x="52" y="16"/>
                  </a:lnTo>
                  <a:lnTo>
                    <a:pt x="0" y="16"/>
                  </a:lnTo>
                  <a:lnTo>
                    <a:pt x="1" y="20"/>
                  </a:lnTo>
                  <a:lnTo>
                    <a:pt x="1" y="23"/>
                  </a:lnTo>
                  <a:lnTo>
                    <a:pt x="1" y="24"/>
                  </a:lnTo>
                  <a:lnTo>
                    <a:pt x="4" y="26"/>
                  </a:lnTo>
                  <a:lnTo>
                    <a:pt x="4" y="30"/>
                  </a:lnTo>
                  <a:lnTo>
                    <a:pt x="3" y="31"/>
                  </a:lnTo>
                  <a:lnTo>
                    <a:pt x="1" y="33"/>
                  </a:lnTo>
                  <a:lnTo>
                    <a:pt x="1" y="34"/>
                  </a:lnTo>
                  <a:lnTo>
                    <a:pt x="1" y="38"/>
                  </a:lnTo>
                  <a:lnTo>
                    <a:pt x="2" y="40"/>
                  </a:lnTo>
                  <a:lnTo>
                    <a:pt x="3" y="45"/>
                  </a:lnTo>
                  <a:lnTo>
                    <a:pt x="1" y="51"/>
                  </a:lnTo>
                  <a:lnTo>
                    <a:pt x="3" y="56"/>
                  </a:lnTo>
                  <a:lnTo>
                    <a:pt x="6" y="64"/>
                  </a:lnTo>
                  <a:lnTo>
                    <a:pt x="9" y="70"/>
                  </a:lnTo>
                  <a:lnTo>
                    <a:pt x="9" y="78"/>
                  </a:lnTo>
                  <a:lnTo>
                    <a:pt x="10" y="92"/>
                  </a:lnTo>
                  <a:lnTo>
                    <a:pt x="10" y="104"/>
                  </a:lnTo>
                  <a:lnTo>
                    <a:pt x="10" y="112"/>
                  </a:lnTo>
                  <a:lnTo>
                    <a:pt x="12" y="114"/>
                  </a:lnTo>
                  <a:lnTo>
                    <a:pt x="12" y="116"/>
                  </a:lnTo>
                  <a:lnTo>
                    <a:pt x="12" y="122"/>
                  </a:lnTo>
                  <a:lnTo>
                    <a:pt x="15" y="124"/>
                  </a:lnTo>
                  <a:lnTo>
                    <a:pt x="17" y="127"/>
                  </a:lnTo>
                  <a:lnTo>
                    <a:pt x="18" y="132"/>
                  </a:lnTo>
                  <a:lnTo>
                    <a:pt x="18" y="136"/>
                  </a:lnTo>
                  <a:lnTo>
                    <a:pt x="18" y="141"/>
                  </a:lnTo>
                  <a:lnTo>
                    <a:pt x="16" y="142"/>
                  </a:lnTo>
                  <a:lnTo>
                    <a:pt x="16" y="142"/>
                  </a:lnTo>
                  <a:lnTo>
                    <a:pt x="17" y="144"/>
                  </a:lnTo>
                  <a:lnTo>
                    <a:pt x="13" y="147"/>
                  </a:lnTo>
                  <a:lnTo>
                    <a:pt x="11" y="150"/>
                  </a:lnTo>
                  <a:lnTo>
                    <a:pt x="8" y="152"/>
                  </a:lnTo>
                  <a:lnTo>
                    <a:pt x="8" y="154"/>
                  </a:lnTo>
                  <a:lnTo>
                    <a:pt x="8" y="156"/>
                  </a:lnTo>
                  <a:lnTo>
                    <a:pt x="9" y="158"/>
                  </a:lnTo>
                  <a:lnTo>
                    <a:pt x="12" y="160"/>
                  </a:lnTo>
                  <a:lnTo>
                    <a:pt x="12" y="163"/>
                  </a:lnTo>
                  <a:lnTo>
                    <a:pt x="17" y="164"/>
                  </a:lnTo>
                  <a:lnTo>
                    <a:pt x="18" y="167"/>
                  </a:lnTo>
                  <a:lnTo>
                    <a:pt x="21" y="169"/>
                  </a:lnTo>
                  <a:lnTo>
                    <a:pt x="18" y="242"/>
                  </a:lnTo>
                  <a:lnTo>
                    <a:pt x="172" y="239"/>
                  </a:lnTo>
                  <a:lnTo>
                    <a:pt x="173" y="233"/>
                  </a:lnTo>
                  <a:lnTo>
                    <a:pt x="172" y="227"/>
                  </a:lnTo>
                  <a:lnTo>
                    <a:pt x="166" y="220"/>
                  </a:lnTo>
                  <a:lnTo>
                    <a:pt x="160" y="216"/>
                  </a:lnTo>
                  <a:lnTo>
                    <a:pt x="157" y="213"/>
                  </a:lnTo>
                  <a:lnTo>
                    <a:pt x="150" y="204"/>
                  </a:lnTo>
                  <a:lnTo>
                    <a:pt x="138" y="197"/>
                  </a:lnTo>
                  <a:lnTo>
                    <a:pt x="130" y="193"/>
                  </a:lnTo>
                  <a:lnTo>
                    <a:pt x="125" y="189"/>
                  </a:lnTo>
                  <a:lnTo>
                    <a:pt x="126" y="174"/>
                  </a:lnTo>
                  <a:lnTo>
                    <a:pt x="128" y="159"/>
                  </a:lnTo>
                  <a:lnTo>
                    <a:pt x="126" y="159"/>
                  </a:lnTo>
                  <a:lnTo>
                    <a:pt x="122" y="154"/>
                  </a:lnTo>
                  <a:lnTo>
                    <a:pt x="126" y="145"/>
                  </a:lnTo>
                  <a:lnTo>
                    <a:pt x="128" y="141"/>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Line 48"/>
            <p:cNvSpPr>
              <a:spLocks noChangeShapeType="1"/>
            </p:cNvSpPr>
            <p:nvPr/>
          </p:nvSpPr>
          <p:spPr bwMode="auto">
            <a:xfrm>
              <a:off x="6881808" y="2014722"/>
              <a:ext cx="0" cy="0"/>
            </a:xfrm>
            <a:prstGeom prst="line">
              <a:avLst/>
            </a:prstGeom>
            <a:grpFill/>
            <a:ln w="6350">
              <a:solidFill>
                <a:schemeClr val="bg2"/>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7" name="Line 49"/>
            <p:cNvSpPr>
              <a:spLocks noChangeShapeType="1"/>
            </p:cNvSpPr>
            <p:nvPr/>
          </p:nvSpPr>
          <p:spPr bwMode="auto">
            <a:xfrm>
              <a:off x="6881808" y="2014722"/>
              <a:ext cx="0" cy="0"/>
            </a:xfrm>
            <a:prstGeom prst="line">
              <a:avLst/>
            </a:prstGeom>
            <a:grpFill/>
            <a:ln w="6350"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89" name="Freeform 51"/>
            <p:cNvSpPr>
              <a:spLocks/>
            </p:cNvSpPr>
            <p:nvPr/>
          </p:nvSpPr>
          <p:spPr bwMode="auto">
            <a:xfrm>
              <a:off x="6848079" y="1986053"/>
              <a:ext cx="286695" cy="305247"/>
            </a:xfrm>
            <a:custGeom>
              <a:avLst/>
              <a:gdLst>
                <a:gd name="T0" fmla="*/ 175 w 201"/>
                <a:gd name="T1" fmla="*/ 65 h 213"/>
                <a:gd name="T2" fmla="*/ 172 w 201"/>
                <a:gd name="T3" fmla="*/ 53 h 213"/>
                <a:gd name="T4" fmla="*/ 157 w 201"/>
                <a:gd name="T5" fmla="*/ 44 h 213"/>
                <a:gd name="T6" fmla="*/ 140 w 201"/>
                <a:gd name="T7" fmla="*/ 42 h 213"/>
                <a:gd name="T8" fmla="*/ 125 w 201"/>
                <a:gd name="T9" fmla="*/ 36 h 213"/>
                <a:gd name="T10" fmla="*/ 103 w 201"/>
                <a:gd name="T11" fmla="*/ 30 h 213"/>
                <a:gd name="T12" fmla="*/ 93 w 201"/>
                <a:gd name="T13" fmla="*/ 27 h 213"/>
                <a:gd name="T14" fmla="*/ 82 w 201"/>
                <a:gd name="T15" fmla="*/ 20 h 213"/>
                <a:gd name="T16" fmla="*/ 78 w 201"/>
                <a:gd name="T17" fmla="*/ 18 h 213"/>
                <a:gd name="T18" fmla="*/ 70 w 201"/>
                <a:gd name="T19" fmla="*/ 17 h 213"/>
                <a:gd name="T20" fmla="*/ 67 w 201"/>
                <a:gd name="T21" fmla="*/ 15 h 213"/>
                <a:gd name="T22" fmla="*/ 70 w 201"/>
                <a:gd name="T23" fmla="*/ 2 h 213"/>
                <a:gd name="T24" fmla="*/ 61 w 201"/>
                <a:gd name="T25" fmla="*/ 3 h 213"/>
                <a:gd name="T26" fmla="*/ 47 w 201"/>
                <a:gd name="T27" fmla="*/ 9 h 213"/>
                <a:gd name="T28" fmla="*/ 33 w 201"/>
                <a:gd name="T29" fmla="*/ 16 h 213"/>
                <a:gd name="T30" fmla="*/ 21 w 201"/>
                <a:gd name="T31" fmla="*/ 15 h 213"/>
                <a:gd name="T32" fmla="*/ 5 w 201"/>
                <a:gd name="T33" fmla="*/ 55 h 213"/>
                <a:gd name="T34" fmla="*/ 7 w 201"/>
                <a:gd name="T35" fmla="*/ 72 h 213"/>
                <a:gd name="T36" fmla="*/ 10 w 201"/>
                <a:gd name="T37" fmla="*/ 112 h 213"/>
                <a:gd name="T38" fmla="*/ 42 w 201"/>
                <a:gd name="T39" fmla="*/ 135 h 213"/>
                <a:gd name="T40" fmla="*/ 60 w 201"/>
                <a:gd name="T41" fmla="*/ 152 h 213"/>
                <a:gd name="T42" fmla="*/ 63 w 201"/>
                <a:gd name="T43" fmla="*/ 173 h 213"/>
                <a:gd name="T44" fmla="*/ 65 w 201"/>
                <a:gd name="T45" fmla="*/ 187 h 213"/>
                <a:gd name="T46" fmla="*/ 67 w 201"/>
                <a:gd name="T47" fmla="*/ 203 h 213"/>
                <a:gd name="T48" fmla="*/ 82 w 201"/>
                <a:gd name="T49" fmla="*/ 209 h 213"/>
                <a:gd name="T50" fmla="*/ 184 w 201"/>
                <a:gd name="T51" fmla="*/ 195 h 213"/>
                <a:gd name="T52" fmla="*/ 178 w 201"/>
                <a:gd name="T53" fmla="*/ 172 h 213"/>
                <a:gd name="T54" fmla="*/ 182 w 201"/>
                <a:gd name="T55" fmla="*/ 155 h 213"/>
                <a:gd name="T56" fmla="*/ 182 w 201"/>
                <a:gd name="T57" fmla="*/ 140 h 213"/>
                <a:gd name="T58" fmla="*/ 184 w 201"/>
                <a:gd name="T59" fmla="*/ 131 h 213"/>
                <a:gd name="T60" fmla="*/ 186 w 201"/>
                <a:gd name="T61" fmla="*/ 121 h 213"/>
                <a:gd name="T62" fmla="*/ 188 w 201"/>
                <a:gd name="T63" fmla="*/ 105 h 213"/>
                <a:gd name="T64" fmla="*/ 197 w 201"/>
                <a:gd name="T65" fmla="*/ 85 h 213"/>
                <a:gd name="T66" fmla="*/ 201 w 201"/>
                <a:gd name="T67" fmla="*/ 79 h 213"/>
                <a:gd name="T68" fmla="*/ 201 w 201"/>
                <a:gd name="T69" fmla="*/ 73 h 213"/>
                <a:gd name="T70" fmla="*/ 194 w 201"/>
                <a:gd name="T71" fmla="*/ 79 h 213"/>
                <a:gd name="T72" fmla="*/ 187 w 201"/>
                <a:gd name="T73" fmla="*/ 92 h 213"/>
                <a:gd name="T74" fmla="*/ 177 w 201"/>
                <a:gd name="T75" fmla="*/ 101 h 213"/>
                <a:gd name="T76" fmla="*/ 168 w 201"/>
                <a:gd name="T77" fmla="*/ 107 h 213"/>
                <a:gd name="T78" fmla="*/ 174 w 201"/>
                <a:gd name="T79" fmla="*/ 93 h 213"/>
                <a:gd name="T80" fmla="*/ 179 w 201"/>
                <a:gd name="T81" fmla="*/ 87 h 213"/>
                <a:gd name="T82" fmla="*/ 180 w 201"/>
                <a:gd name="T83" fmla="*/ 78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1" h="213">
                  <a:moveTo>
                    <a:pt x="178" y="69"/>
                  </a:moveTo>
                  <a:cubicBezTo>
                    <a:pt x="177" y="68"/>
                    <a:pt x="177" y="68"/>
                    <a:pt x="177" y="68"/>
                  </a:cubicBezTo>
                  <a:cubicBezTo>
                    <a:pt x="175" y="65"/>
                    <a:pt x="175" y="65"/>
                    <a:pt x="175" y="65"/>
                  </a:cubicBezTo>
                  <a:cubicBezTo>
                    <a:pt x="176" y="62"/>
                    <a:pt x="176" y="62"/>
                    <a:pt x="176" y="62"/>
                  </a:cubicBezTo>
                  <a:cubicBezTo>
                    <a:pt x="175" y="56"/>
                    <a:pt x="175" y="56"/>
                    <a:pt x="175" y="56"/>
                  </a:cubicBezTo>
                  <a:cubicBezTo>
                    <a:pt x="172" y="53"/>
                    <a:pt x="172" y="53"/>
                    <a:pt x="172" y="53"/>
                  </a:cubicBezTo>
                  <a:cubicBezTo>
                    <a:pt x="166" y="49"/>
                    <a:pt x="166" y="49"/>
                    <a:pt x="166" y="49"/>
                  </a:cubicBezTo>
                  <a:cubicBezTo>
                    <a:pt x="164" y="45"/>
                    <a:pt x="164" y="45"/>
                    <a:pt x="164" y="45"/>
                  </a:cubicBezTo>
                  <a:cubicBezTo>
                    <a:pt x="157" y="44"/>
                    <a:pt x="157" y="44"/>
                    <a:pt x="157" y="44"/>
                  </a:cubicBezTo>
                  <a:cubicBezTo>
                    <a:pt x="148" y="44"/>
                    <a:pt x="148" y="44"/>
                    <a:pt x="148" y="44"/>
                  </a:cubicBezTo>
                  <a:cubicBezTo>
                    <a:pt x="146" y="42"/>
                    <a:pt x="146" y="42"/>
                    <a:pt x="146" y="42"/>
                  </a:cubicBezTo>
                  <a:cubicBezTo>
                    <a:pt x="140" y="42"/>
                    <a:pt x="140" y="42"/>
                    <a:pt x="140" y="42"/>
                  </a:cubicBezTo>
                  <a:cubicBezTo>
                    <a:pt x="132" y="41"/>
                    <a:pt x="132" y="41"/>
                    <a:pt x="132" y="41"/>
                  </a:cubicBezTo>
                  <a:cubicBezTo>
                    <a:pt x="131" y="39"/>
                    <a:pt x="131" y="39"/>
                    <a:pt x="131" y="39"/>
                  </a:cubicBezTo>
                  <a:cubicBezTo>
                    <a:pt x="125" y="36"/>
                    <a:pt x="125" y="36"/>
                    <a:pt x="125" y="36"/>
                  </a:cubicBezTo>
                  <a:cubicBezTo>
                    <a:pt x="118" y="35"/>
                    <a:pt x="118" y="35"/>
                    <a:pt x="118" y="35"/>
                  </a:cubicBezTo>
                  <a:cubicBezTo>
                    <a:pt x="111" y="33"/>
                    <a:pt x="111" y="33"/>
                    <a:pt x="111" y="33"/>
                  </a:cubicBezTo>
                  <a:cubicBezTo>
                    <a:pt x="103" y="30"/>
                    <a:pt x="103" y="30"/>
                    <a:pt x="103" y="30"/>
                  </a:cubicBezTo>
                  <a:cubicBezTo>
                    <a:pt x="98" y="27"/>
                    <a:pt x="98" y="27"/>
                    <a:pt x="98" y="27"/>
                  </a:cubicBezTo>
                  <a:cubicBezTo>
                    <a:pt x="94" y="27"/>
                    <a:pt x="94" y="27"/>
                    <a:pt x="94" y="27"/>
                  </a:cubicBezTo>
                  <a:cubicBezTo>
                    <a:pt x="93" y="27"/>
                    <a:pt x="93" y="27"/>
                    <a:pt x="93" y="27"/>
                  </a:cubicBezTo>
                  <a:cubicBezTo>
                    <a:pt x="91" y="25"/>
                    <a:pt x="91" y="25"/>
                    <a:pt x="91" y="25"/>
                  </a:cubicBezTo>
                  <a:cubicBezTo>
                    <a:pt x="89" y="22"/>
                    <a:pt x="89" y="22"/>
                    <a:pt x="89" y="22"/>
                  </a:cubicBezTo>
                  <a:cubicBezTo>
                    <a:pt x="82" y="20"/>
                    <a:pt x="82" y="20"/>
                    <a:pt x="82" y="20"/>
                  </a:cubicBezTo>
                  <a:cubicBezTo>
                    <a:pt x="82" y="20"/>
                    <a:pt x="82" y="20"/>
                    <a:pt x="82" y="20"/>
                  </a:cubicBezTo>
                  <a:cubicBezTo>
                    <a:pt x="81" y="20"/>
                    <a:pt x="81" y="20"/>
                    <a:pt x="81" y="20"/>
                  </a:cubicBezTo>
                  <a:cubicBezTo>
                    <a:pt x="78" y="18"/>
                    <a:pt x="78" y="18"/>
                    <a:pt x="78" y="18"/>
                  </a:cubicBezTo>
                  <a:cubicBezTo>
                    <a:pt x="75" y="16"/>
                    <a:pt x="75" y="16"/>
                    <a:pt x="75" y="16"/>
                  </a:cubicBezTo>
                  <a:cubicBezTo>
                    <a:pt x="72" y="15"/>
                    <a:pt x="72" y="15"/>
                    <a:pt x="72" y="15"/>
                  </a:cubicBezTo>
                  <a:cubicBezTo>
                    <a:pt x="70" y="17"/>
                    <a:pt x="70" y="17"/>
                    <a:pt x="70" y="17"/>
                  </a:cubicBezTo>
                  <a:cubicBezTo>
                    <a:pt x="67" y="18"/>
                    <a:pt x="67" y="18"/>
                    <a:pt x="67" y="18"/>
                  </a:cubicBezTo>
                  <a:cubicBezTo>
                    <a:pt x="66" y="17"/>
                    <a:pt x="66" y="17"/>
                    <a:pt x="66" y="17"/>
                  </a:cubicBezTo>
                  <a:cubicBezTo>
                    <a:pt x="67" y="15"/>
                    <a:pt x="67" y="15"/>
                    <a:pt x="67" y="15"/>
                  </a:cubicBezTo>
                  <a:cubicBezTo>
                    <a:pt x="68" y="9"/>
                    <a:pt x="68" y="9"/>
                    <a:pt x="68" y="9"/>
                  </a:cubicBezTo>
                  <a:cubicBezTo>
                    <a:pt x="69" y="7"/>
                    <a:pt x="69" y="7"/>
                    <a:pt x="69" y="7"/>
                  </a:cubicBezTo>
                  <a:cubicBezTo>
                    <a:pt x="70" y="2"/>
                    <a:pt x="70" y="2"/>
                    <a:pt x="70" y="2"/>
                  </a:cubicBezTo>
                  <a:cubicBezTo>
                    <a:pt x="67" y="0"/>
                    <a:pt x="67" y="0"/>
                    <a:pt x="67" y="0"/>
                  </a:cubicBezTo>
                  <a:cubicBezTo>
                    <a:pt x="65" y="1"/>
                    <a:pt x="65" y="1"/>
                    <a:pt x="65" y="1"/>
                  </a:cubicBezTo>
                  <a:cubicBezTo>
                    <a:pt x="61" y="3"/>
                    <a:pt x="61" y="3"/>
                    <a:pt x="61" y="3"/>
                  </a:cubicBezTo>
                  <a:cubicBezTo>
                    <a:pt x="57" y="4"/>
                    <a:pt x="57" y="4"/>
                    <a:pt x="57" y="4"/>
                  </a:cubicBezTo>
                  <a:cubicBezTo>
                    <a:pt x="52" y="6"/>
                    <a:pt x="52" y="6"/>
                    <a:pt x="52" y="6"/>
                  </a:cubicBezTo>
                  <a:cubicBezTo>
                    <a:pt x="47" y="9"/>
                    <a:pt x="47" y="9"/>
                    <a:pt x="47" y="9"/>
                  </a:cubicBezTo>
                  <a:cubicBezTo>
                    <a:pt x="39" y="13"/>
                    <a:pt x="39" y="13"/>
                    <a:pt x="39" y="13"/>
                  </a:cubicBezTo>
                  <a:cubicBezTo>
                    <a:pt x="37" y="16"/>
                    <a:pt x="37" y="16"/>
                    <a:pt x="37" y="16"/>
                  </a:cubicBezTo>
                  <a:cubicBezTo>
                    <a:pt x="33" y="16"/>
                    <a:pt x="33" y="16"/>
                    <a:pt x="33" y="16"/>
                  </a:cubicBezTo>
                  <a:cubicBezTo>
                    <a:pt x="28" y="14"/>
                    <a:pt x="28" y="14"/>
                    <a:pt x="28" y="14"/>
                  </a:cubicBezTo>
                  <a:cubicBezTo>
                    <a:pt x="25" y="11"/>
                    <a:pt x="25" y="11"/>
                    <a:pt x="25" y="11"/>
                  </a:cubicBezTo>
                  <a:cubicBezTo>
                    <a:pt x="21" y="15"/>
                    <a:pt x="21" y="15"/>
                    <a:pt x="21" y="15"/>
                  </a:cubicBezTo>
                  <a:cubicBezTo>
                    <a:pt x="20" y="43"/>
                    <a:pt x="20" y="43"/>
                    <a:pt x="20" y="43"/>
                  </a:cubicBezTo>
                  <a:cubicBezTo>
                    <a:pt x="7" y="51"/>
                    <a:pt x="7" y="51"/>
                    <a:pt x="7" y="51"/>
                  </a:cubicBezTo>
                  <a:cubicBezTo>
                    <a:pt x="5" y="55"/>
                    <a:pt x="5" y="55"/>
                    <a:pt x="5" y="55"/>
                  </a:cubicBezTo>
                  <a:cubicBezTo>
                    <a:pt x="0" y="66"/>
                    <a:pt x="0" y="66"/>
                    <a:pt x="0" y="66"/>
                  </a:cubicBezTo>
                  <a:cubicBezTo>
                    <a:pt x="5" y="72"/>
                    <a:pt x="5" y="72"/>
                    <a:pt x="5" y="72"/>
                  </a:cubicBezTo>
                  <a:cubicBezTo>
                    <a:pt x="7" y="72"/>
                    <a:pt x="7" y="72"/>
                    <a:pt x="7" y="72"/>
                  </a:cubicBezTo>
                  <a:cubicBezTo>
                    <a:pt x="5" y="89"/>
                    <a:pt x="5" y="89"/>
                    <a:pt x="5" y="89"/>
                  </a:cubicBezTo>
                  <a:cubicBezTo>
                    <a:pt x="4" y="107"/>
                    <a:pt x="4" y="107"/>
                    <a:pt x="4" y="107"/>
                  </a:cubicBezTo>
                  <a:cubicBezTo>
                    <a:pt x="10" y="112"/>
                    <a:pt x="10" y="112"/>
                    <a:pt x="10" y="112"/>
                  </a:cubicBezTo>
                  <a:cubicBezTo>
                    <a:pt x="19" y="117"/>
                    <a:pt x="19" y="117"/>
                    <a:pt x="19" y="117"/>
                  </a:cubicBezTo>
                  <a:cubicBezTo>
                    <a:pt x="33" y="125"/>
                    <a:pt x="33" y="125"/>
                    <a:pt x="33" y="125"/>
                  </a:cubicBezTo>
                  <a:cubicBezTo>
                    <a:pt x="42" y="135"/>
                    <a:pt x="42" y="135"/>
                    <a:pt x="42" y="135"/>
                  </a:cubicBezTo>
                  <a:cubicBezTo>
                    <a:pt x="45" y="139"/>
                    <a:pt x="45" y="139"/>
                    <a:pt x="45" y="139"/>
                  </a:cubicBezTo>
                  <a:cubicBezTo>
                    <a:pt x="52" y="144"/>
                    <a:pt x="52" y="144"/>
                    <a:pt x="52" y="144"/>
                  </a:cubicBezTo>
                  <a:cubicBezTo>
                    <a:pt x="60" y="152"/>
                    <a:pt x="60" y="152"/>
                    <a:pt x="60" y="152"/>
                  </a:cubicBezTo>
                  <a:cubicBezTo>
                    <a:pt x="61" y="159"/>
                    <a:pt x="61" y="159"/>
                    <a:pt x="61" y="159"/>
                  </a:cubicBezTo>
                  <a:cubicBezTo>
                    <a:pt x="60" y="166"/>
                    <a:pt x="60" y="166"/>
                    <a:pt x="60" y="166"/>
                  </a:cubicBezTo>
                  <a:cubicBezTo>
                    <a:pt x="63" y="173"/>
                    <a:pt x="63" y="173"/>
                    <a:pt x="63" y="173"/>
                  </a:cubicBezTo>
                  <a:cubicBezTo>
                    <a:pt x="65" y="176"/>
                    <a:pt x="65" y="176"/>
                    <a:pt x="65" y="176"/>
                  </a:cubicBezTo>
                  <a:cubicBezTo>
                    <a:pt x="65" y="183"/>
                    <a:pt x="65" y="183"/>
                    <a:pt x="65" y="183"/>
                  </a:cubicBezTo>
                  <a:cubicBezTo>
                    <a:pt x="65" y="187"/>
                    <a:pt x="65" y="187"/>
                    <a:pt x="65" y="187"/>
                  </a:cubicBezTo>
                  <a:cubicBezTo>
                    <a:pt x="65" y="193"/>
                    <a:pt x="65" y="193"/>
                    <a:pt x="65" y="193"/>
                  </a:cubicBezTo>
                  <a:cubicBezTo>
                    <a:pt x="67" y="198"/>
                    <a:pt x="67" y="198"/>
                    <a:pt x="67" y="198"/>
                  </a:cubicBezTo>
                  <a:cubicBezTo>
                    <a:pt x="67" y="203"/>
                    <a:pt x="67" y="203"/>
                    <a:pt x="67" y="203"/>
                  </a:cubicBezTo>
                  <a:cubicBezTo>
                    <a:pt x="72" y="203"/>
                    <a:pt x="72" y="203"/>
                    <a:pt x="72" y="203"/>
                  </a:cubicBezTo>
                  <a:cubicBezTo>
                    <a:pt x="72" y="203"/>
                    <a:pt x="76" y="207"/>
                    <a:pt x="77" y="207"/>
                  </a:cubicBezTo>
                  <a:cubicBezTo>
                    <a:pt x="78" y="207"/>
                    <a:pt x="82" y="209"/>
                    <a:pt x="82" y="209"/>
                  </a:cubicBezTo>
                  <a:cubicBezTo>
                    <a:pt x="85" y="213"/>
                    <a:pt x="85" y="213"/>
                    <a:pt x="85" y="213"/>
                  </a:cubicBezTo>
                  <a:cubicBezTo>
                    <a:pt x="184" y="207"/>
                    <a:pt x="184" y="207"/>
                    <a:pt x="184" y="207"/>
                  </a:cubicBezTo>
                  <a:cubicBezTo>
                    <a:pt x="184" y="195"/>
                    <a:pt x="184" y="195"/>
                    <a:pt x="184" y="195"/>
                  </a:cubicBezTo>
                  <a:cubicBezTo>
                    <a:pt x="184" y="191"/>
                    <a:pt x="184" y="191"/>
                    <a:pt x="184" y="191"/>
                  </a:cubicBezTo>
                  <a:cubicBezTo>
                    <a:pt x="179" y="179"/>
                    <a:pt x="179" y="179"/>
                    <a:pt x="179" y="179"/>
                  </a:cubicBezTo>
                  <a:cubicBezTo>
                    <a:pt x="178" y="172"/>
                    <a:pt x="178" y="172"/>
                    <a:pt x="178" y="172"/>
                  </a:cubicBezTo>
                  <a:cubicBezTo>
                    <a:pt x="179" y="164"/>
                    <a:pt x="179" y="164"/>
                    <a:pt x="179" y="164"/>
                  </a:cubicBezTo>
                  <a:cubicBezTo>
                    <a:pt x="181" y="158"/>
                    <a:pt x="181" y="158"/>
                    <a:pt x="181" y="158"/>
                  </a:cubicBezTo>
                  <a:cubicBezTo>
                    <a:pt x="182" y="155"/>
                    <a:pt x="182" y="155"/>
                    <a:pt x="182" y="155"/>
                  </a:cubicBezTo>
                  <a:cubicBezTo>
                    <a:pt x="184" y="152"/>
                    <a:pt x="184" y="152"/>
                    <a:pt x="184" y="152"/>
                  </a:cubicBezTo>
                  <a:cubicBezTo>
                    <a:pt x="182" y="147"/>
                    <a:pt x="182" y="147"/>
                    <a:pt x="182" y="147"/>
                  </a:cubicBezTo>
                  <a:cubicBezTo>
                    <a:pt x="182" y="140"/>
                    <a:pt x="182" y="140"/>
                    <a:pt x="182" y="140"/>
                  </a:cubicBezTo>
                  <a:cubicBezTo>
                    <a:pt x="182" y="136"/>
                    <a:pt x="182" y="136"/>
                    <a:pt x="182" y="136"/>
                  </a:cubicBezTo>
                  <a:cubicBezTo>
                    <a:pt x="184" y="133"/>
                    <a:pt x="184" y="133"/>
                    <a:pt x="184" y="133"/>
                  </a:cubicBezTo>
                  <a:cubicBezTo>
                    <a:pt x="184" y="131"/>
                    <a:pt x="184" y="131"/>
                    <a:pt x="184" y="131"/>
                  </a:cubicBezTo>
                  <a:cubicBezTo>
                    <a:pt x="188" y="127"/>
                    <a:pt x="188" y="127"/>
                    <a:pt x="188" y="127"/>
                  </a:cubicBezTo>
                  <a:cubicBezTo>
                    <a:pt x="188" y="125"/>
                    <a:pt x="188" y="125"/>
                    <a:pt x="188" y="125"/>
                  </a:cubicBezTo>
                  <a:cubicBezTo>
                    <a:pt x="186" y="121"/>
                    <a:pt x="186" y="121"/>
                    <a:pt x="186" y="121"/>
                  </a:cubicBezTo>
                  <a:cubicBezTo>
                    <a:pt x="186" y="118"/>
                    <a:pt x="186" y="118"/>
                    <a:pt x="186" y="118"/>
                  </a:cubicBezTo>
                  <a:cubicBezTo>
                    <a:pt x="187" y="110"/>
                    <a:pt x="187" y="110"/>
                    <a:pt x="187" y="110"/>
                  </a:cubicBezTo>
                  <a:cubicBezTo>
                    <a:pt x="188" y="105"/>
                    <a:pt x="188" y="105"/>
                    <a:pt x="188" y="105"/>
                  </a:cubicBezTo>
                  <a:cubicBezTo>
                    <a:pt x="191" y="99"/>
                    <a:pt x="191" y="99"/>
                    <a:pt x="191" y="99"/>
                  </a:cubicBezTo>
                  <a:cubicBezTo>
                    <a:pt x="196" y="89"/>
                    <a:pt x="196" y="89"/>
                    <a:pt x="196" y="89"/>
                  </a:cubicBezTo>
                  <a:cubicBezTo>
                    <a:pt x="197" y="85"/>
                    <a:pt x="197" y="85"/>
                    <a:pt x="197" y="85"/>
                  </a:cubicBezTo>
                  <a:cubicBezTo>
                    <a:pt x="197" y="82"/>
                    <a:pt x="197" y="82"/>
                    <a:pt x="197" y="82"/>
                  </a:cubicBezTo>
                  <a:cubicBezTo>
                    <a:pt x="201" y="81"/>
                    <a:pt x="201" y="81"/>
                    <a:pt x="201" y="81"/>
                  </a:cubicBezTo>
                  <a:cubicBezTo>
                    <a:pt x="201" y="79"/>
                    <a:pt x="201" y="79"/>
                    <a:pt x="201" y="79"/>
                  </a:cubicBezTo>
                  <a:cubicBezTo>
                    <a:pt x="201" y="77"/>
                    <a:pt x="201" y="77"/>
                    <a:pt x="201" y="77"/>
                  </a:cubicBezTo>
                  <a:cubicBezTo>
                    <a:pt x="201" y="75"/>
                    <a:pt x="201" y="75"/>
                    <a:pt x="201" y="75"/>
                  </a:cubicBezTo>
                  <a:cubicBezTo>
                    <a:pt x="201" y="73"/>
                    <a:pt x="201" y="73"/>
                    <a:pt x="201" y="73"/>
                  </a:cubicBezTo>
                  <a:cubicBezTo>
                    <a:pt x="201" y="71"/>
                    <a:pt x="201" y="71"/>
                    <a:pt x="201" y="71"/>
                  </a:cubicBezTo>
                  <a:cubicBezTo>
                    <a:pt x="197" y="75"/>
                    <a:pt x="197" y="75"/>
                    <a:pt x="197" y="75"/>
                  </a:cubicBezTo>
                  <a:cubicBezTo>
                    <a:pt x="194" y="79"/>
                    <a:pt x="194" y="79"/>
                    <a:pt x="194" y="79"/>
                  </a:cubicBezTo>
                  <a:cubicBezTo>
                    <a:pt x="193" y="84"/>
                    <a:pt x="193" y="84"/>
                    <a:pt x="193" y="84"/>
                  </a:cubicBezTo>
                  <a:cubicBezTo>
                    <a:pt x="190" y="90"/>
                    <a:pt x="190" y="90"/>
                    <a:pt x="190" y="90"/>
                  </a:cubicBezTo>
                  <a:cubicBezTo>
                    <a:pt x="187" y="92"/>
                    <a:pt x="187" y="92"/>
                    <a:pt x="187" y="92"/>
                  </a:cubicBezTo>
                  <a:cubicBezTo>
                    <a:pt x="181" y="95"/>
                    <a:pt x="181" y="95"/>
                    <a:pt x="181" y="95"/>
                  </a:cubicBezTo>
                  <a:cubicBezTo>
                    <a:pt x="178" y="99"/>
                    <a:pt x="178" y="99"/>
                    <a:pt x="178" y="99"/>
                  </a:cubicBezTo>
                  <a:cubicBezTo>
                    <a:pt x="177" y="101"/>
                    <a:pt x="177" y="101"/>
                    <a:pt x="177" y="101"/>
                  </a:cubicBezTo>
                  <a:cubicBezTo>
                    <a:pt x="175" y="105"/>
                    <a:pt x="175" y="105"/>
                    <a:pt x="175" y="105"/>
                  </a:cubicBezTo>
                  <a:cubicBezTo>
                    <a:pt x="171" y="110"/>
                    <a:pt x="171" y="110"/>
                    <a:pt x="171" y="110"/>
                  </a:cubicBezTo>
                  <a:cubicBezTo>
                    <a:pt x="168" y="107"/>
                    <a:pt x="168" y="107"/>
                    <a:pt x="168" y="107"/>
                  </a:cubicBezTo>
                  <a:cubicBezTo>
                    <a:pt x="171" y="103"/>
                    <a:pt x="171" y="103"/>
                    <a:pt x="171" y="103"/>
                  </a:cubicBezTo>
                  <a:cubicBezTo>
                    <a:pt x="173" y="96"/>
                    <a:pt x="173" y="96"/>
                    <a:pt x="173" y="96"/>
                  </a:cubicBezTo>
                  <a:cubicBezTo>
                    <a:pt x="174" y="93"/>
                    <a:pt x="174" y="93"/>
                    <a:pt x="174" y="93"/>
                  </a:cubicBezTo>
                  <a:cubicBezTo>
                    <a:pt x="175" y="91"/>
                    <a:pt x="175" y="91"/>
                    <a:pt x="175" y="91"/>
                  </a:cubicBezTo>
                  <a:cubicBezTo>
                    <a:pt x="177" y="89"/>
                    <a:pt x="177" y="89"/>
                    <a:pt x="177" y="89"/>
                  </a:cubicBezTo>
                  <a:cubicBezTo>
                    <a:pt x="179" y="87"/>
                    <a:pt x="179" y="87"/>
                    <a:pt x="179" y="87"/>
                  </a:cubicBezTo>
                  <a:cubicBezTo>
                    <a:pt x="180" y="85"/>
                    <a:pt x="180" y="85"/>
                    <a:pt x="180" y="85"/>
                  </a:cubicBezTo>
                  <a:cubicBezTo>
                    <a:pt x="179" y="80"/>
                    <a:pt x="179" y="80"/>
                    <a:pt x="179" y="80"/>
                  </a:cubicBezTo>
                  <a:cubicBezTo>
                    <a:pt x="180" y="78"/>
                    <a:pt x="180" y="78"/>
                    <a:pt x="180" y="78"/>
                  </a:cubicBezTo>
                  <a:cubicBezTo>
                    <a:pt x="179" y="76"/>
                    <a:pt x="179" y="76"/>
                    <a:pt x="179" y="76"/>
                  </a:cubicBezTo>
                  <a:lnTo>
                    <a:pt x="178" y="69"/>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52"/>
            <p:cNvSpPr>
              <a:spLocks/>
            </p:cNvSpPr>
            <p:nvPr/>
          </p:nvSpPr>
          <p:spPr bwMode="auto">
            <a:xfrm>
              <a:off x="7268003" y="2274434"/>
              <a:ext cx="229357" cy="263085"/>
            </a:xfrm>
            <a:custGeom>
              <a:avLst/>
              <a:gdLst>
                <a:gd name="T0" fmla="*/ 114 w 136"/>
                <a:gd name="T1" fmla="*/ 8 h 156"/>
                <a:gd name="T2" fmla="*/ 101 w 136"/>
                <a:gd name="T3" fmla="*/ 17 h 156"/>
                <a:gd name="T4" fmla="*/ 93 w 136"/>
                <a:gd name="T5" fmla="*/ 22 h 156"/>
                <a:gd name="T6" fmla="*/ 88 w 136"/>
                <a:gd name="T7" fmla="*/ 27 h 156"/>
                <a:gd name="T8" fmla="*/ 82 w 136"/>
                <a:gd name="T9" fmla="*/ 27 h 156"/>
                <a:gd name="T10" fmla="*/ 74 w 136"/>
                <a:gd name="T11" fmla="*/ 33 h 156"/>
                <a:gd name="T12" fmla="*/ 69 w 136"/>
                <a:gd name="T13" fmla="*/ 33 h 156"/>
                <a:gd name="T14" fmla="*/ 65 w 136"/>
                <a:gd name="T15" fmla="*/ 31 h 156"/>
                <a:gd name="T16" fmla="*/ 60 w 136"/>
                <a:gd name="T17" fmla="*/ 29 h 156"/>
                <a:gd name="T18" fmla="*/ 55 w 136"/>
                <a:gd name="T19" fmla="*/ 27 h 156"/>
                <a:gd name="T20" fmla="*/ 47 w 136"/>
                <a:gd name="T21" fmla="*/ 23 h 156"/>
                <a:gd name="T22" fmla="*/ 0 w 136"/>
                <a:gd name="T23" fmla="*/ 28 h 156"/>
                <a:gd name="T24" fmla="*/ 16 w 136"/>
                <a:gd name="T25" fmla="*/ 136 h 156"/>
                <a:gd name="T26" fmla="*/ 22 w 136"/>
                <a:gd name="T27" fmla="*/ 133 h 156"/>
                <a:gd name="T28" fmla="*/ 31 w 136"/>
                <a:gd name="T29" fmla="*/ 140 h 156"/>
                <a:gd name="T30" fmla="*/ 34 w 136"/>
                <a:gd name="T31" fmla="*/ 146 h 156"/>
                <a:gd name="T32" fmla="*/ 42 w 136"/>
                <a:gd name="T33" fmla="*/ 148 h 156"/>
                <a:gd name="T34" fmla="*/ 46 w 136"/>
                <a:gd name="T35" fmla="*/ 151 h 156"/>
                <a:gd name="T36" fmla="*/ 49 w 136"/>
                <a:gd name="T37" fmla="*/ 149 h 156"/>
                <a:gd name="T38" fmla="*/ 52 w 136"/>
                <a:gd name="T39" fmla="*/ 146 h 156"/>
                <a:gd name="T40" fmla="*/ 60 w 136"/>
                <a:gd name="T41" fmla="*/ 150 h 156"/>
                <a:gd name="T42" fmla="*/ 67 w 136"/>
                <a:gd name="T43" fmla="*/ 148 h 156"/>
                <a:gd name="T44" fmla="*/ 71 w 136"/>
                <a:gd name="T45" fmla="*/ 144 h 156"/>
                <a:gd name="T46" fmla="*/ 75 w 136"/>
                <a:gd name="T47" fmla="*/ 146 h 156"/>
                <a:gd name="T48" fmla="*/ 83 w 136"/>
                <a:gd name="T49" fmla="*/ 155 h 156"/>
                <a:gd name="T50" fmla="*/ 85 w 136"/>
                <a:gd name="T51" fmla="*/ 156 h 156"/>
                <a:gd name="T52" fmla="*/ 92 w 136"/>
                <a:gd name="T53" fmla="*/ 149 h 156"/>
                <a:gd name="T54" fmla="*/ 94 w 136"/>
                <a:gd name="T55" fmla="*/ 142 h 156"/>
                <a:gd name="T56" fmla="*/ 100 w 136"/>
                <a:gd name="T57" fmla="*/ 128 h 156"/>
                <a:gd name="T58" fmla="*/ 105 w 136"/>
                <a:gd name="T59" fmla="*/ 130 h 156"/>
                <a:gd name="T60" fmla="*/ 109 w 136"/>
                <a:gd name="T61" fmla="*/ 116 h 156"/>
                <a:gd name="T62" fmla="*/ 118 w 136"/>
                <a:gd name="T63" fmla="*/ 110 h 156"/>
                <a:gd name="T64" fmla="*/ 129 w 136"/>
                <a:gd name="T65" fmla="*/ 99 h 156"/>
                <a:gd name="T66" fmla="*/ 131 w 136"/>
                <a:gd name="T67" fmla="*/ 91 h 156"/>
                <a:gd name="T68" fmla="*/ 132 w 136"/>
                <a:gd name="T69" fmla="*/ 77 h 156"/>
                <a:gd name="T70" fmla="*/ 133 w 136"/>
                <a:gd name="T71" fmla="*/ 70 h 156"/>
                <a:gd name="T72" fmla="*/ 133 w 136"/>
                <a:gd name="T73" fmla="*/ 61 h 156"/>
                <a:gd name="T74" fmla="*/ 133 w 136"/>
                <a:gd name="T75" fmla="*/ 55 h 156"/>
                <a:gd name="T76" fmla="*/ 126 w 136"/>
                <a:gd name="T77"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6" h="156">
                  <a:moveTo>
                    <a:pt x="121" y="5"/>
                  </a:moveTo>
                  <a:lnTo>
                    <a:pt x="114" y="8"/>
                  </a:lnTo>
                  <a:lnTo>
                    <a:pt x="108" y="13"/>
                  </a:lnTo>
                  <a:lnTo>
                    <a:pt x="101" y="17"/>
                  </a:lnTo>
                  <a:lnTo>
                    <a:pt x="96" y="21"/>
                  </a:lnTo>
                  <a:lnTo>
                    <a:pt x="93" y="22"/>
                  </a:lnTo>
                  <a:lnTo>
                    <a:pt x="91" y="24"/>
                  </a:lnTo>
                  <a:lnTo>
                    <a:pt x="88" y="27"/>
                  </a:lnTo>
                  <a:lnTo>
                    <a:pt x="85" y="27"/>
                  </a:lnTo>
                  <a:lnTo>
                    <a:pt x="82" y="27"/>
                  </a:lnTo>
                  <a:lnTo>
                    <a:pt x="78" y="29"/>
                  </a:lnTo>
                  <a:lnTo>
                    <a:pt x="74" y="33"/>
                  </a:lnTo>
                  <a:lnTo>
                    <a:pt x="71" y="33"/>
                  </a:lnTo>
                  <a:lnTo>
                    <a:pt x="69" y="33"/>
                  </a:lnTo>
                  <a:lnTo>
                    <a:pt x="68" y="33"/>
                  </a:lnTo>
                  <a:lnTo>
                    <a:pt x="65" y="31"/>
                  </a:lnTo>
                  <a:lnTo>
                    <a:pt x="62" y="28"/>
                  </a:lnTo>
                  <a:lnTo>
                    <a:pt x="60" y="29"/>
                  </a:lnTo>
                  <a:lnTo>
                    <a:pt x="56" y="28"/>
                  </a:lnTo>
                  <a:lnTo>
                    <a:pt x="55" y="27"/>
                  </a:lnTo>
                  <a:lnTo>
                    <a:pt x="51" y="24"/>
                  </a:lnTo>
                  <a:lnTo>
                    <a:pt x="47" y="23"/>
                  </a:lnTo>
                  <a:lnTo>
                    <a:pt x="39" y="22"/>
                  </a:lnTo>
                  <a:lnTo>
                    <a:pt x="0" y="28"/>
                  </a:lnTo>
                  <a:lnTo>
                    <a:pt x="11" y="134"/>
                  </a:lnTo>
                  <a:lnTo>
                    <a:pt x="16" y="136"/>
                  </a:lnTo>
                  <a:lnTo>
                    <a:pt x="21" y="134"/>
                  </a:lnTo>
                  <a:lnTo>
                    <a:pt x="22" y="133"/>
                  </a:lnTo>
                  <a:lnTo>
                    <a:pt x="27" y="137"/>
                  </a:lnTo>
                  <a:lnTo>
                    <a:pt x="31" y="140"/>
                  </a:lnTo>
                  <a:lnTo>
                    <a:pt x="33" y="144"/>
                  </a:lnTo>
                  <a:lnTo>
                    <a:pt x="34" y="146"/>
                  </a:lnTo>
                  <a:lnTo>
                    <a:pt x="39" y="147"/>
                  </a:lnTo>
                  <a:lnTo>
                    <a:pt x="42" y="148"/>
                  </a:lnTo>
                  <a:lnTo>
                    <a:pt x="44" y="149"/>
                  </a:lnTo>
                  <a:lnTo>
                    <a:pt x="46" y="151"/>
                  </a:lnTo>
                  <a:lnTo>
                    <a:pt x="49" y="150"/>
                  </a:lnTo>
                  <a:lnTo>
                    <a:pt x="49" y="149"/>
                  </a:lnTo>
                  <a:lnTo>
                    <a:pt x="51" y="147"/>
                  </a:lnTo>
                  <a:lnTo>
                    <a:pt x="52" y="146"/>
                  </a:lnTo>
                  <a:lnTo>
                    <a:pt x="55" y="148"/>
                  </a:lnTo>
                  <a:lnTo>
                    <a:pt x="60" y="150"/>
                  </a:lnTo>
                  <a:lnTo>
                    <a:pt x="66" y="149"/>
                  </a:lnTo>
                  <a:lnTo>
                    <a:pt x="67" y="148"/>
                  </a:lnTo>
                  <a:lnTo>
                    <a:pt x="69" y="145"/>
                  </a:lnTo>
                  <a:lnTo>
                    <a:pt x="71" y="144"/>
                  </a:lnTo>
                  <a:lnTo>
                    <a:pt x="72" y="143"/>
                  </a:lnTo>
                  <a:lnTo>
                    <a:pt x="75" y="146"/>
                  </a:lnTo>
                  <a:lnTo>
                    <a:pt x="79" y="151"/>
                  </a:lnTo>
                  <a:lnTo>
                    <a:pt x="83" y="155"/>
                  </a:lnTo>
                  <a:lnTo>
                    <a:pt x="86" y="155"/>
                  </a:lnTo>
                  <a:lnTo>
                    <a:pt x="85" y="156"/>
                  </a:lnTo>
                  <a:lnTo>
                    <a:pt x="88" y="153"/>
                  </a:lnTo>
                  <a:lnTo>
                    <a:pt x="92" y="149"/>
                  </a:lnTo>
                  <a:lnTo>
                    <a:pt x="94" y="146"/>
                  </a:lnTo>
                  <a:lnTo>
                    <a:pt x="94" y="142"/>
                  </a:lnTo>
                  <a:lnTo>
                    <a:pt x="97" y="131"/>
                  </a:lnTo>
                  <a:lnTo>
                    <a:pt x="100" y="128"/>
                  </a:lnTo>
                  <a:lnTo>
                    <a:pt x="104" y="131"/>
                  </a:lnTo>
                  <a:lnTo>
                    <a:pt x="105" y="130"/>
                  </a:lnTo>
                  <a:lnTo>
                    <a:pt x="106" y="120"/>
                  </a:lnTo>
                  <a:lnTo>
                    <a:pt x="109" y="116"/>
                  </a:lnTo>
                  <a:lnTo>
                    <a:pt x="113" y="110"/>
                  </a:lnTo>
                  <a:lnTo>
                    <a:pt x="118" y="110"/>
                  </a:lnTo>
                  <a:lnTo>
                    <a:pt x="121" y="106"/>
                  </a:lnTo>
                  <a:lnTo>
                    <a:pt x="129" y="99"/>
                  </a:lnTo>
                  <a:lnTo>
                    <a:pt x="131" y="94"/>
                  </a:lnTo>
                  <a:lnTo>
                    <a:pt x="131" y="91"/>
                  </a:lnTo>
                  <a:lnTo>
                    <a:pt x="132" y="83"/>
                  </a:lnTo>
                  <a:lnTo>
                    <a:pt x="132" y="77"/>
                  </a:lnTo>
                  <a:lnTo>
                    <a:pt x="133" y="74"/>
                  </a:lnTo>
                  <a:lnTo>
                    <a:pt x="133" y="70"/>
                  </a:lnTo>
                  <a:lnTo>
                    <a:pt x="133" y="62"/>
                  </a:lnTo>
                  <a:lnTo>
                    <a:pt x="133" y="61"/>
                  </a:lnTo>
                  <a:lnTo>
                    <a:pt x="132" y="58"/>
                  </a:lnTo>
                  <a:lnTo>
                    <a:pt x="133" y="55"/>
                  </a:lnTo>
                  <a:lnTo>
                    <a:pt x="136" y="55"/>
                  </a:lnTo>
                  <a:lnTo>
                    <a:pt x="126" y="0"/>
                  </a:lnTo>
                  <a:lnTo>
                    <a:pt x="121" y="5"/>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53"/>
            <p:cNvSpPr>
              <a:spLocks/>
            </p:cNvSpPr>
            <p:nvPr/>
          </p:nvSpPr>
          <p:spPr bwMode="auto">
            <a:xfrm>
              <a:off x="7119596" y="2319969"/>
              <a:ext cx="168644" cy="290068"/>
            </a:xfrm>
            <a:custGeom>
              <a:avLst/>
              <a:gdLst>
                <a:gd name="T0" fmla="*/ 5 w 100"/>
                <a:gd name="T1" fmla="*/ 167 h 172"/>
                <a:gd name="T2" fmla="*/ 16 w 100"/>
                <a:gd name="T3" fmla="*/ 163 h 172"/>
                <a:gd name="T4" fmla="*/ 24 w 100"/>
                <a:gd name="T5" fmla="*/ 163 h 172"/>
                <a:gd name="T6" fmla="*/ 31 w 100"/>
                <a:gd name="T7" fmla="*/ 168 h 172"/>
                <a:gd name="T8" fmla="*/ 32 w 100"/>
                <a:gd name="T9" fmla="*/ 163 h 172"/>
                <a:gd name="T10" fmla="*/ 38 w 100"/>
                <a:gd name="T11" fmla="*/ 161 h 172"/>
                <a:gd name="T12" fmla="*/ 44 w 100"/>
                <a:gd name="T13" fmla="*/ 163 h 172"/>
                <a:gd name="T14" fmla="*/ 49 w 100"/>
                <a:gd name="T15" fmla="*/ 161 h 172"/>
                <a:gd name="T16" fmla="*/ 52 w 100"/>
                <a:gd name="T17" fmla="*/ 154 h 172"/>
                <a:gd name="T18" fmla="*/ 55 w 100"/>
                <a:gd name="T19" fmla="*/ 150 h 172"/>
                <a:gd name="T20" fmla="*/ 59 w 100"/>
                <a:gd name="T21" fmla="*/ 157 h 172"/>
                <a:gd name="T22" fmla="*/ 66 w 100"/>
                <a:gd name="T23" fmla="*/ 157 h 172"/>
                <a:gd name="T24" fmla="*/ 68 w 100"/>
                <a:gd name="T25" fmla="*/ 150 h 172"/>
                <a:gd name="T26" fmla="*/ 74 w 100"/>
                <a:gd name="T27" fmla="*/ 145 h 172"/>
                <a:gd name="T28" fmla="*/ 78 w 100"/>
                <a:gd name="T29" fmla="*/ 139 h 172"/>
                <a:gd name="T30" fmla="*/ 80 w 100"/>
                <a:gd name="T31" fmla="*/ 131 h 172"/>
                <a:gd name="T32" fmla="*/ 81 w 100"/>
                <a:gd name="T33" fmla="*/ 127 h 172"/>
                <a:gd name="T34" fmla="*/ 90 w 100"/>
                <a:gd name="T35" fmla="*/ 125 h 172"/>
                <a:gd name="T36" fmla="*/ 98 w 100"/>
                <a:gd name="T37" fmla="*/ 123 h 172"/>
                <a:gd name="T38" fmla="*/ 99 w 100"/>
                <a:gd name="T39" fmla="*/ 115 h 172"/>
                <a:gd name="T40" fmla="*/ 98 w 100"/>
                <a:gd name="T41" fmla="*/ 112 h 172"/>
                <a:gd name="T42" fmla="*/ 99 w 100"/>
                <a:gd name="T43" fmla="*/ 107 h 172"/>
                <a:gd name="T44" fmla="*/ 88 w 100"/>
                <a:gd name="T45" fmla="*/ 0 h 172"/>
                <a:gd name="T46" fmla="*/ 27 w 100"/>
                <a:gd name="T47" fmla="*/ 5 h 172"/>
                <a:gd name="T48" fmla="*/ 16 w 100"/>
                <a:gd name="T49" fmla="*/ 12 h 172"/>
                <a:gd name="T50" fmla="*/ 8 w 100"/>
                <a:gd name="T51" fmla="*/ 12 h 172"/>
                <a:gd name="T52" fmla="*/ 10 w 100"/>
                <a:gd name="T53" fmla="*/ 106 h 172"/>
                <a:gd name="T54" fmla="*/ 10 w 100"/>
                <a:gd name="T55" fmla="*/ 113 h 172"/>
                <a:gd name="T56" fmla="*/ 15 w 100"/>
                <a:gd name="T57" fmla="*/ 124 h 172"/>
                <a:gd name="T58" fmla="*/ 16 w 100"/>
                <a:gd name="T59" fmla="*/ 134 h 172"/>
                <a:gd name="T60" fmla="*/ 11 w 100"/>
                <a:gd name="T61" fmla="*/ 140 h 172"/>
                <a:gd name="T62" fmla="*/ 8 w 100"/>
                <a:gd name="T63" fmla="*/ 147 h 172"/>
                <a:gd name="T64" fmla="*/ 4 w 100"/>
                <a:gd name="T65" fmla="*/ 156 h 172"/>
                <a:gd name="T66" fmla="*/ 0 w 100"/>
                <a:gd name="T67" fmla="*/ 161 h 172"/>
                <a:gd name="T68" fmla="*/ 1 w 100"/>
                <a:gd name="T69" fmla="*/ 171 h 172"/>
                <a:gd name="T70" fmla="*/ 2 w 100"/>
                <a:gd name="T71"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2">
                  <a:moveTo>
                    <a:pt x="5" y="172"/>
                  </a:moveTo>
                  <a:lnTo>
                    <a:pt x="5" y="167"/>
                  </a:lnTo>
                  <a:lnTo>
                    <a:pt x="13" y="167"/>
                  </a:lnTo>
                  <a:lnTo>
                    <a:pt x="16" y="163"/>
                  </a:lnTo>
                  <a:lnTo>
                    <a:pt x="19" y="163"/>
                  </a:lnTo>
                  <a:lnTo>
                    <a:pt x="24" y="163"/>
                  </a:lnTo>
                  <a:lnTo>
                    <a:pt x="27" y="166"/>
                  </a:lnTo>
                  <a:lnTo>
                    <a:pt x="31" y="168"/>
                  </a:lnTo>
                  <a:lnTo>
                    <a:pt x="32" y="167"/>
                  </a:lnTo>
                  <a:lnTo>
                    <a:pt x="32" y="163"/>
                  </a:lnTo>
                  <a:lnTo>
                    <a:pt x="36" y="162"/>
                  </a:lnTo>
                  <a:lnTo>
                    <a:pt x="38" y="161"/>
                  </a:lnTo>
                  <a:lnTo>
                    <a:pt x="42" y="161"/>
                  </a:lnTo>
                  <a:lnTo>
                    <a:pt x="44" y="163"/>
                  </a:lnTo>
                  <a:lnTo>
                    <a:pt x="48" y="164"/>
                  </a:lnTo>
                  <a:lnTo>
                    <a:pt x="49" y="161"/>
                  </a:lnTo>
                  <a:lnTo>
                    <a:pt x="49" y="157"/>
                  </a:lnTo>
                  <a:lnTo>
                    <a:pt x="52" y="154"/>
                  </a:lnTo>
                  <a:lnTo>
                    <a:pt x="53" y="150"/>
                  </a:lnTo>
                  <a:lnTo>
                    <a:pt x="55" y="150"/>
                  </a:lnTo>
                  <a:lnTo>
                    <a:pt x="56" y="154"/>
                  </a:lnTo>
                  <a:lnTo>
                    <a:pt x="59" y="157"/>
                  </a:lnTo>
                  <a:lnTo>
                    <a:pt x="60" y="158"/>
                  </a:lnTo>
                  <a:lnTo>
                    <a:pt x="66" y="157"/>
                  </a:lnTo>
                  <a:lnTo>
                    <a:pt x="68" y="153"/>
                  </a:lnTo>
                  <a:lnTo>
                    <a:pt x="68" y="150"/>
                  </a:lnTo>
                  <a:lnTo>
                    <a:pt x="71" y="145"/>
                  </a:lnTo>
                  <a:lnTo>
                    <a:pt x="74" y="145"/>
                  </a:lnTo>
                  <a:lnTo>
                    <a:pt x="76" y="143"/>
                  </a:lnTo>
                  <a:lnTo>
                    <a:pt x="78" y="139"/>
                  </a:lnTo>
                  <a:lnTo>
                    <a:pt x="80" y="135"/>
                  </a:lnTo>
                  <a:lnTo>
                    <a:pt x="80" y="131"/>
                  </a:lnTo>
                  <a:lnTo>
                    <a:pt x="81" y="129"/>
                  </a:lnTo>
                  <a:lnTo>
                    <a:pt x="81" y="127"/>
                  </a:lnTo>
                  <a:lnTo>
                    <a:pt x="82" y="126"/>
                  </a:lnTo>
                  <a:lnTo>
                    <a:pt x="90" y="125"/>
                  </a:lnTo>
                  <a:lnTo>
                    <a:pt x="94" y="123"/>
                  </a:lnTo>
                  <a:lnTo>
                    <a:pt x="98" y="123"/>
                  </a:lnTo>
                  <a:lnTo>
                    <a:pt x="100" y="121"/>
                  </a:lnTo>
                  <a:lnTo>
                    <a:pt x="99" y="115"/>
                  </a:lnTo>
                  <a:lnTo>
                    <a:pt x="100" y="113"/>
                  </a:lnTo>
                  <a:lnTo>
                    <a:pt x="98" y="112"/>
                  </a:lnTo>
                  <a:lnTo>
                    <a:pt x="97" y="108"/>
                  </a:lnTo>
                  <a:lnTo>
                    <a:pt x="99" y="107"/>
                  </a:lnTo>
                  <a:lnTo>
                    <a:pt x="88" y="1"/>
                  </a:lnTo>
                  <a:lnTo>
                    <a:pt x="88" y="0"/>
                  </a:lnTo>
                  <a:lnTo>
                    <a:pt x="27" y="4"/>
                  </a:lnTo>
                  <a:lnTo>
                    <a:pt x="27" y="5"/>
                  </a:lnTo>
                  <a:lnTo>
                    <a:pt x="20" y="9"/>
                  </a:lnTo>
                  <a:lnTo>
                    <a:pt x="16" y="12"/>
                  </a:lnTo>
                  <a:lnTo>
                    <a:pt x="13" y="13"/>
                  </a:lnTo>
                  <a:lnTo>
                    <a:pt x="8" y="12"/>
                  </a:lnTo>
                  <a:lnTo>
                    <a:pt x="11" y="103"/>
                  </a:lnTo>
                  <a:lnTo>
                    <a:pt x="10" y="106"/>
                  </a:lnTo>
                  <a:lnTo>
                    <a:pt x="10" y="109"/>
                  </a:lnTo>
                  <a:lnTo>
                    <a:pt x="10" y="113"/>
                  </a:lnTo>
                  <a:lnTo>
                    <a:pt x="11" y="117"/>
                  </a:lnTo>
                  <a:lnTo>
                    <a:pt x="15" y="124"/>
                  </a:lnTo>
                  <a:lnTo>
                    <a:pt x="16" y="130"/>
                  </a:lnTo>
                  <a:lnTo>
                    <a:pt x="16" y="134"/>
                  </a:lnTo>
                  <a:lnTo>
                    <a:pt x="13" y="136"/>
                  </a:lnTo>
                  <a:lnTo>
                    <a:pt x="11" y="140"/>
                  </a:lnTo>
                  <a:lnTo>
                    <a:pt x="10" y="145"/>
                  </a:lnTo>
                  <a:lnTo>
                    <a:pt x="8" y="147"/>
                  </a:lnTo>
                  <a:lnTo>
                    <a:pt x="5" y="150"/>
                  </a:lnTo>
                  <a:lnTo>
                    <a:pt x="4" y="156"/>
                  </a:lnTo>
                  <a:lnTo>
                    <a:pt x="2" y="157"/>
                  </a:lnTo>
                  <a:lnTo>
                    <a:pt x="0" y="161"/>
                  </a:lnTo>
                  <a:lnTo>
                    <a:pt x="0" y="167"/>
                  </a:lnTo>
                  <a:lnTo>
                    <a:pt x="1" y="171"/>
                  </a:lnTo>
                  <a:lnTo>
                    <a:pt x="2" y="172"/>
                  </a:lnTo>
                  <a:lnTo>
                    <a:pt x="2" y="172"/>
                  </a:lnTo>
                  <a:lnTo>
                    <a:pt x="5" y="172"/>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54"/>
            <p:cNvSpPr>
              <a:spLocks/>
            </p:cNvSpPr>
            <p:nvPr/>
          </p:nvSpPr>
          <p:spPr bwMode="auto">
            <a:xfrm>
              <a:off x="6929028" y="2282867"/>
              <a:ext cx="217551" cy="381136"/>
            </a:xfrm>
            <a:custGeom>
              <a:avLst/>
              <a:gdLst>
                <a:gd name="T0" fmla="*/ 88 w 129"/>
                <a:gd name="T1" fmla="*/ 217 h 226"/>
                <a:gd name="T2" fmla="*/ 96 w 129"/>
                <a:gd name="T3" fmla="*/ 222 h 226"/>
                <a:gd name="T4" fmla="*/ 102 w 129"/>
                <a:gd name="T5" fmla="*/ 222 h 226"/>
                <a:gd name="T6" fmla="*/ 102 w 129"/>
                <a:gd name="T7" fmla="*/ 216 h 226"/>
                <a:gd name="T8" fmla="*/ 105 w 129"/>
                <a:gd name="T9" fmla="*/ 209 h 226"/>
                <a:gd name="T10" fmla="*/ 113 w 129"/>
                <a:gd name="T11" fmla="*/ 206 h 226"/>
                <a:gd name="T12" fmla="*/ 112 w 129"/>
                <a:gd name="T13" fmla="*/ 200 h 226"/>
                <a:gd name="T14" fmla="*/ 112 w 129"/>
                <a:gd name="T15" fmla="*/ 195 h 226"/>
                <a:gd name="T16" fmla="*/ 115 w 129"/>
                <a:gd name="T17" fmla="*/ 194 h 226"/>
                <a:gd name="T18" fmla="*/ 113 w 129"/>
                <a:gd name="T19" fmla="*/ 189 h 226"/>
                <a:gd name="T20" fmla="*/ 115 w 129"/>
                <a:gd name="T21" fmla="*/ 179 h 226"/>
                <a:gd name="T22" fmla="*/ 118 w 129"/>
                <a:gd name="T23" fmla="*/ 172 h 226"/>
                <a:gd name="T24" fmla="*/ 123 w 129"/>
                <a:gd name="T25" fmla="*/ 167 h 226"/>
                <a:gd name="T26" fmla="*/ 126 w 129"/>
                <a:gd name="T27" fmla="*/ 158 h 226"/>
                <a:gd name="T28" fmla="*/ 129 w 129"/>
                <a:gd name="T29" fmla="*/ 152 h 226"/>
                <a:gd name="T30" fmla="*/ 124 w 129"/>
                <a:gd name="T31" fmla="*/ 139 h 226"/>
                <a:gd name="T32" fmla="*/ 123 w 129"/>
                <a:gd name="T33" fmla="*/ 131 h 226"/>
                <a:gd name="T34" fmla="*/ 124 w 129"/>
                <a:gd name="T35" fmla="*/ 125 h 226"/>
                <a:gd name="T36" fmla="*/ 122 w 129"/>
                <a:gd name="T37" fmla="*/ 34 h 226"/>
                <a:gd name="T38" fmla="*/ 116 w 129"/>
                <a:gd name="T39" fmla="*/ 26 h 226"/>
                <a:gd name="T40" fmla="*/ 113 w 129"/>
                <a:gd name="T41" fmla="*/ 17 h 226"/>
                <a:gd name="T42" fmla="*/ 107 w 129"/>
                <a:gd name="T43" fmla="*/ 3 h 226"/>
                <a:gd name="T44" fmla="*/ 24 w 129"/>
                <a:gd name="T45" fmla="*/ 5 h 226"/>
                <a:gd name="T46" fmla="*/ 22 w 129"/>
                <a:gd name="T47" fmla="*/ 3 h 226"/>
                <a:gd name="T48" fmla="*/ 21 w 129"/>
                <a:gd name="T49" fmla="*/ 8 h 226"/>
                <a:gd name="T50" fmla="*/ 28 w 129"/>
                <a:gd name="T51" fmla="*/ 14 h 226"/>
                <a:gd name="T52" fmla="*/ 38 w 129"/>
                <a:gd name="T53" fmla="*/ 23 h 226"/>
                <a:gd name="T54" fmla="*/ 36 w 129"/>
                <a:gd name="T55" fmla="*/ 32 h 226"/>
                <a:gd name="T56" fmla="*/ 31 w 129"/>
                <a:gd name="T57" fmla="*/ 43 h 226"/>
                <a:gd name="T58" fmla="*/ 27 w 129"/>
                <a:gd name="T59" fmla="*/ 47 h 226"/>
                <a:gd name="T60" fmla="*/ 15 w 129"/>
                <a:gd name="T61" fmla="*/ 50 h 226"/>
                <a:gd name="T62" fmla="*/ 12 w 129"/>
                <a:gd name="T63" fmla="*/ 55 h 226"/>
                <a:gd name="T64" fmla="*/ 15 w 129"/>
                <a:gd name="T65" fmla="*/ 65 h 226"/>
                <a:gd name="T66" fmla="*/ 13 w 129"/>
                <a:gd name="T67" fmla="*/ 70 h 226"/>
                <a:gd name="T68" fmla="*/ 11 w 129"/>
                <a:gd name="T69" fmla="*/ 77 h 226"/>
                <a:gd name="T70" fmla="*/ 2 w 129"/>
                <a:gd name="T71" fmla="*/ 86 h 226"/>
                <a:gd name="T72" fmla="*/ 0 w 129"/>
                <a:gd name="T73" fmla="*/ 95 h 226"/>
                <a:gd name="T74" fmla="*/ 0 w 129"/>
                <a:gd name="T75" fmla="*/ 113 h 226"/>
                <a:gd name="T76" fmla="*/ 21 w 129"/>
                <a:gd name="T77" fmla="*/ 136 h 226"/>
                <a:gd name="T78" fmla="*/ 25 w 129"/>
                <a:gd name="T79" fmla="*/ 150 h 226"/>
                <a:gd name="T80" fmla="*/ 31 w 129"/>
                <a:gd name="T81" fmla="*/ 151 h 226"/>
                <a:gd name="T82" fmla="*/ 39 w 129"/>
                <a:gd name="T83" fmla="*/ 150 h 226"/>
                <a:gd name="T84" fmla="*/ 45 w 129"/>
                <a:gd name="T85" fmla="*/ 156 h 226"/>
                <a:gd name="T86" fmla="*/ 41 w 129"/>
                <a:gd name="T87" fmla="*/ 167 h 226"/>
                <a:gd name="T88" fmla="*/ 39 w 129"/>
                <a:gd name="T89" fmla="*/ 175 h 226"/>
                <a:gd name="T90" fmla="*/ 44 w 129"/>
                <a:gd name="T91" fmla="*/ 185 h 226"/>
                <a:gd name="T92" fmla="*/ 53 w 129"/>
                <a:gd name="T93" fmla="*/ 189 h 226"/>
                <a:gd name="T94" fmla="*/ 68 w 129"/>
                <a:gd name="T95" fmla="*/ 200 h 226"/>
                <a:gd name="T96" fmla="*/ 70 w 129"/>
                <a:gd name="T97" fmla="*/ 214 h 226"/>
                <a:gd name="T98" fmla="*/ 74 w 129"/>
                <a:gd name="T99" fmla="*/ 222 h 226"/>
                <a:gd name="T100" fmla="*/ 76 w 129"/>
                <a:gd name="T101" fmla="*/ 222 h 226"/>
                <a:gd name="T102" fmla="*/ 83 w 129"/>
                <a:gd name="T103" fmla="*/ 22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9" h="226">
                  <a:moveTo>
                    <a:pt x="86" y="218"/>
                  </a:moveTo>
                  <a:lnTo>
                    <a:pt x="88" y="217"/>
                  </a:lnTo>
                  <a:lnTo>
                    <a:pt x="92" y="219"/>
                  </a:lnTo>
                  <a:lnTo>
                    <a:pt x="96" y="222"/>
                  </a:lnTo>
                  <a:lnTo>
                    <a:pt x="99" y="222"/>
                  </a:lnTo>
                  <a:lnTo>
                    <a:pt x="102" y="222"/>
                  </a:lnTo>
                  <a:lnTo>
                    <a:pt x="104" y="221"/>
                  </a:lnTo>
                  <a:lnTo>
                    <a:pt x="102" y="216"/>
                  </a:lnTo>
                  <a:lnTo>
                    <a:pt x="102" y="211"/>
                  </a:lnTo>
                  <a:lnTo>
                    <a:pt x="105" y="209"/>
                  </a:lnTo>
                  <a:lnTo>
                    <a:pt x="111" y="207"/>
                  </a:lnTo>
                  <a:lnTo>
                    <a:pt x="113" y="206"/>
                  </a:lnTo>
                  <a:lnTo>
                    <a:pt x="112" y="203"/>
                  </a:lnTo>
                  <a:lnTo>
                    <a:pt x="112" y="200"/>
                  </a:lnTo>
                  <a:lnTo>
                    <a:pt x="112" y="199"/>
                  </a:lnTo>
                  <a:lnTo>
                    <a:pt x="112" y="195"/>
                  </a:lnTo>
                  <a:lnTo>
                    <a:pt x="115" y="194"/>
                  </a:lnTo>
                  <a:lnTo>
                    <a:pt x="115" y="194"/>
                  </a:lnTo>
                  <a:lnTo>
                    <a:pt x="114" y="193"/>
                  </a:lnTo>
                  <a:lnTo>
                    <a:pt x="113" y="189"/>
                  </a:lnTo>
                  <a:lnTo>
                    <a:pt x="113" y="183"/>
                  </a:lnTo>
                  <a:lnTo>
                    <a:pt x="115" y="179"/>
                  </a:lnTo>
                  <a:lnTo>
                    <a:pt x="117" y="178"/>
                  </a:lnTo>
                  <a:lnTo>
                    <a:pt x="118" y="172"/>
                  </a:lnTo>
                  <a:lnTo>
                    <a:pt x="121" y="169"/>
                  </a:lnTo>
                  <a:lnTo>
                    <a:pt x="123" y="167"/>
                  </a:lnTo>
                  <a:lnTo>
                    <a:pt x="124" y="162"/>
                  </a:lnTo>
                  <a:lnTo>
                    <a:pt x="126" y="158"/>
                  </a:lnTo>
                  <a:lnTo>
                    <a:pt x="129" y="156"/>
                  </a:lnTo>
                  <a:lnTo>
                    <a:pt x="129" y="152"/>
                  </a:lnTo>
                  <a:lnTo>
                    <a:pt x="128" y="146"/>
                  </a:lnTo>
                  <a:lnTo>
                    <a:pt x="124" y="139"/>
                  </a:lnTo>
                  <a:lnTo>
                    <a:pt x="123" y="135"/>
                  </a:lnTo>
                  <a:lnTo>
                    <a:pt x="123" y="131"/>
                  </a:lnTo>
                  <a:lnTo>
                    <a:pt x="123" y="128"/>
                  </a:lnTo>
                  <a:lnTo>
                    <a:pt x="124" y="125"/>
                  </a:lnTo>
                  <a:lnTo>
                    <a:pt x="121" y="34"/>
                  </a:lnTo>
                  <a:lnTo>
                    <a:pt x="122" y="34"/>
                  </a:lnTo>
                  <a:lnTo>
                    <a:pt x="118" y="31"/>
                  </a:lnTo>
                  <a:lnTo>
                    <a:pt x="116" y="26"/>
                  </a:lnTo>
                  <a:lnTo>
                    <a:pt x="114" y="23"/>
                  </a:lnTo>
                  <a:lnTo>
                    <a:pt x="113" y="17"/>
                  </a:lnTo>
                  <a:lnTo>
                    <a:pt x="109" y="13"/>
                  </a:lnTo>
                  <a:lnTo>
                    <a:pt x="107" y="3"/>
                  </a:lnTo>
                  <a:lnTo>
                    <a:pt x="107" y="0"/>
                  </a:lnTo>
                  <a:lnTo>
                    <a:pt x="24" y="5"/>
                  </a:lnTo>
                  <a:lnTo>
                    <a:pt x="22" y="3"/>
                  </a:lnTo>
                  <a:lnTo>
                    <a:pt x="22" y="3"/>
                  </a:lnTo>
                  <a:lnTo>
                    <a:pt x="21" y="6"/>
                  </a:lnTo>
                  <a:lnTo>
                    <a:pt x="21" y="8"/>
                  </a:lnTo>
                  <a:lnTo>
                    <a:pt x="24" y="11"/>
                  </a:lnTo>
                  <a:lnTo>
                    <a:pt x="28" y="14"/>
                  </a:lnTo>
                  <a:lnTo>
                    <a:pt x="33" y="18"/>
                  </a:lnTo>
                  <a:lnTo>
                    <a:pt x="38" y="23"/>
                  </a:lnTo>
                  <a:lnTo>
                    <a:pt x="38" y="26"/>
                  </a:lnTo>
                  <a:lnTo>
                    <a:pt x="36" y="32"/>
                  </a:lnTo>
                  <a:lnTo>
                    <a:pt x="34" y="35"/>
                  </a:lnTo>
                  <a:lnTo>
                    <a:pt x="31" y="43"/>
                  </a:lnTo>
                  <a:lnTo>
                    <a:pt x="29" y="45"/>
                  </a:lnTo>
                  <a:lnTo>
                    <a:pt x="27" y="47"/>
                  </a:lnTo>
                  <a:lnTo>
                    <a:pt x="21" y="50"/>
                  </a:lnTo>
                  <a:lnTo>
                    <a:pt x="15" y="50"/>
                  </a:lnTo>
                  <a:lnTo>
                    <a:pt x="12" y="51"/>
                  </a:lnTo>
                  <a:lnTo>
                    <a:pt x="12" y="55"/>
                  </a:lnTo>
                  <a:lnTo>
                    <a:pt x="12" y="58"/>
                  </a:lnTo>
                  <a:lnTo>
                    <a:pt x="15" y="65"/>
                  </a:lnTo>
                  <a:lnTo>
                    <a:pt x="17" y="67"/>
                  </a:lnTo>
                  <a:lnTo>
                    <a:pt x="13" y="70"/>
                  </a:lnTo>
                  <a:lnTo>
                    <a:pt x="13" y="77"/>
                  </a:lnTo>
                  <a:lnTo>
                    <a:pt x="11" y="77"/>
                  </a:lnTo>
                  <a:lnTo>
                    <a:pt x="8" y="80"/>
                  </a:lnTo>
                  <a:lnTo>
                    <a:pt x="2" y="86"/>
                  </a:lnTo>
                  <a:lnTo>
                    <a:pt x="3" y="92"/>
                  </a:lnTo>
                  <a:lnTo>
                    <a:pt x="0" y="95"/>
                  </a:lnTo>
                  <a:lnTo>
                    <a:pt x="0" y="104"/>
                  </a:lnTo>
                  <a:lnTo>
                    <a:pt x="0" y="113"/>
                  </a:lnTo>
                  <a:lnTo>
                    <a:pt x="6" y="123"/>
                  </a:lnTo>
                  <a:lnTo>
                    <a:pt x="21" y="136"/>
                  </a:lnTo>
                  <a:lnTo>
                    <a:pt x="25" y="142"/>
                  </a:lnTo>
                  <a:lnTo>
                    <a:pt x="25" y="150"/>
                  </a:lnTo>
                  <a:lnTo>
                    <a:pt x="30" y="154"/>
                  </a:lnTo>
                  <a:lnTo>
                    <a:pt x="31" y="151"/>
                  </a:lnTo>
                  <a:lnTo>
                    <a:pt x="34" y="150"/>
                  </a:lnTo>
                  <a:lnTo>
                    <a:pt x="39" y="150"/>
                  </a:lnTo>
                  <a:lnTo>
                    <a:pt x="42" y="153"/>
                  </a:lnTo>
                  <a:lnTo>
                    <a:pt x="45" y="156"/>
                  </a:lnTo>
                  <a:lnTo>
                    <a:pt x="42" y="162"/>
                  </a:lnTo>
                  <a:lnTo>
                    <a:pt x="41" y="167"/>
                  </a:lnTo>
                  <a:lnTo>
                    <a:pt x="41" y="170"/>
                  </a:lnTo>
                  <a:lnTo>
                    <a:pt x="39" y="175"/>
                  </a:lnTo>
                  <a:lnTo>
                    <a:pt x="39" y="180"/>
                  </a:lnTo>
                  <a:lnTo>
                    <a:pt x="44" y="185"/>
                  </a:lnTo>
                  <a:lnTo>
                    <a:pt x="51" y="190"/>
                  </a:lnTo>
                  <a:lnTo>
                    <a:pt x="53" y="189"/>
                  </a:lnTo>
                  <a:lnTo>
                    <a:pt x="64" y="196"/>
                  </a:lnTo>
                  <a:lnTo>
                    <a:pt x="68" y="200"/>
                  </a:lnTo>
                  <a:lnTo>
                    <a:pt x="71" y="209"/>
                  </a:lnTo>
                  <a:lnTo>
                    <a:pt x="70" y="214"/>
                  </a:lnTo>
                  <a:lnTo>
                    <a:pt x="69" y="217"/>
                  </a:lnTo>
                  <a:lnTo>
                    <a:pt x="74" y="222"/>
                  </a:lnTo>
                  <a:lnTo>
                    <a:pt x="74" y="226"/>
                  </a:lnTo>
                  <a:lnTo>
                    <a:pt x="76" y="222"/>
                  </a:lnTo>
                  <a:lnTo>
                    <a:pt x="80" y="222"/>
                  </a:lnTo>
                  <a:lnTo>
                    <a:pt x="83" y="221"/>
                  </a:lnTo>
                  <a:lnTo>
                    <a:pt x="86" y="218"/>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 name="Freeform 55"/>
            <p:cNvSpPr>
              <a:spLocks/>
            </p:cNvSpPr>
            <p:nvPr/>
          </p:nvSpPr>
          <p:spPr bwMode="auto">
            <a:xfrm>
              <a:off x="6662570" y="2198544"/>
              <a:ext cx="330543" cy="242848"/>
            </a:xfrm>
            <a:custGeom>
              <a:avLst/>
              <a:gdLst>
                <a:gd name="T0" fmla="*/ 196 w 231"/>
                <a:gd name="T1" fmla="*/ 154 h 170"/>
                <a:gd name="T2" fmla="*/ 201 w 231"/>
                <a:gd name="T3" fmla="*/ 150 h 170"/>
                <a:gd name="T4" fmla="*/ 206 w 231"/>
                <a:gd name="T5" fmla="*/ 139 h 170"/>
                <a:gd name="T6" fmla="*/ 200 w 231"/>
                <a:gd name="T7" fmla="*/ 128 h 170"/>
                <a:gd name="T8" fmla="*/ 200 w 231"/>
                <a:gd name="T9" fmla="*/ 120 h 170"/>
                <a:gd name="T10" fmla="*/ 211 w 231"/>
                <a:gd name="T11" fmla="*/ 118 h 170"/>
                <a:gd name="T12" fmla="*/ 220 w 231"/>
                <a:gd name="T13" fmla="*/ 113 h 170"/>
                <a:gd name="T14" fmla="*/ 226 w 231"/>
                <a:gd name="T15" fmla="*/ 101 h 170"/>
                <a:gd name="T16" fmla="*/ 231 w 231"/>
                <a:gd name="T17" fmla="*/ 90 h 170"/>
                <a:gd name="T18" fmla="*/ 225 w 231"/>
                <a:gd name="T19" fmla="*/ 81 h 170"/>
                <a:gd name="T20" fmla="*/ 215 w 231"/>
                <a:gd name="T21" fmla="*/ 72 h 170"/>
                <a:gd name="T22" fmla="*/ 211 w 231"/>
                <a:gd name="T23" fmla="*/ 66 h 170"/>
                <a:gd name="T24" fmla="*/ 214 w 231"/>
                <a:gd name="T25" fmla="*/ 65 h 170"/>
                <a:gd name="T26" fmla="*/ 206 w 231"/>
                <a:gd name="T27" fmla="*/ 59 h 170"/>
                <a:gd name="T28" fmla="*/ 196 w 231"/>
                <a:gd name="T29" fmla="*/ 55 h 170"/>
                <a:gd name="T30" fmla="*/ 194 w 231"/>
                <a:gd name="T31" fmla="*/ 45 h 170"/>
                <a:gd name="T32" fmla="*/ 194 w 231"/>
                <a:gd name="T33" fmla="*/ 35 h 170"/>
                <a:gd name="T34" fmla="*/ 192 w 231"/>
                <a:gd name="T35" fmla="*/ 25 h 170"/>
                <a:gd name="T36" fmla="*/ 7 w 231"/>
                <a:gd name="T37" fmla="*/ 22 h 170"/>
                <a:gd name="T38" fmla="*/ 8 w 231"/>
                <a:gd name="T39" fmla="*/ 0 h 170"/>
                <a:gd name="T40" fmla="*/ 4 w 231"/>
                <a:gd name="T41" fmla="*/ 23 h 170"/>
                <a:gd name="T42" fmla="*/ 3 w 231"/>
                <a:gd name="T43" fmla="*/ 31 h 170"/>
                <a:gd name="T44" fmla="*/ 7 w 231"/>
                <a:gd name="T45" fmla="*/ 37 h 170"/>
                <a:gd name="T46" fmla="*/ 5 w 231"/>
                <a:gd name="T47" fmla="*/ 42 h 170"/>
                <a:gd name="T48" fmla="*/ 4 w 231"/>
                <a:gd name="T49" fmla="*/ 52 h 170"/>
                <a:gd name="T50" fmla="*/ 0 w 231"/>
                <a:gd name="T51" fmla="*/ 56 h 170"/>
                <a:gd name="T52" fmla="*/ 4 w 231"/>
                <a:gd name="T53" fmla="*/ 62 h 170"/>
                <a:gd name="T54" fmla="*/ 4 w 231"/>
                <a:gd name="T55" fmla="*/ 69 h 170"/>
                <a:gd name="T56" fmla="*/ 6 w 231"/>
                <a:gd name="T57" fmla="*/ 71 h 170"/>
                <a:gd name="T58" fmla="*/ 12 w 231"/>
                <a:gd name="T59" fmla="*/ 85 h 170"/>
                <a:gd name="T60" fmla="*/ 16 w 231"/>
                <a:gd name="T61" fmla="*/ 96 h 170"/>
                <a:gd name="T62" fmla="*/ 19 w 231"/>
                <a:gd name="T63" fmla="*/ 102 h 170"/>
                <a:gd name="T64" fmla="*/ 20 w 231"/>
                <a:gd name="T65" fmla="*/ 104 h 170"/>
                <a:gd name="T66" fmla="*/ 18 w 231"/>
                <a:gd name="T67" fmla="*/ 109 h 170"/>
                <a:gd name="T68" fmla="*/ 20 w 231"/>
                <a:gd name="T69" fmla="*/ 116 h 170"/>
                <a:gd name="T70" fmla="*/ 24 w 231"/>
                <a:gd name="T71" fmla="*/ 118 h 170"/>
                <a:gd name="T72" fmla="*/ 26 w 231"/>
                <a:gd name="T73" fmla="*/ 135 h 170"/>
                <a:gd name="T74" fmla="*/ 27 w 231"/>
                <a:gd name="T75" fmla="*/ 142 h 170"/>
                <a:gd name="T76" fmla="*/ 28 w 231"/>
                <a:gd name="T77" fmla="*/ 154 h 170"/>
                <a:gd name="T78" fmla="*/ 30 w 231"/>
                <a:gd name="T79" fmla="*/ 162 h 170"/>
                <a:gd name="T80" fmla="*/ 188 w 231"/>
                <a:gd name="T81" fmla="*/ 170 h 170"/>
                <a:gd name="T82" fmla="*/ 189 w 231"/>
                <a:gd name="T83" fmla="*/ 16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1" h="170">
                  <a:moveTo>
                    <a:pt x="189" y="161"/>
                  </a:moveTo>
                  <a:cubicBezTo>
                    <a:pt x="196" y="154"/>
                    <a:pt x="196" y="154"/>
                    <a:pt x="196" y="154"/>
                  </a:cubicBezTo>
                  <a:cubicBezTo>
                    <a:pt x="199" y="150"/>
                    <a:pt x="199" y="150"/>
                    <a:pt x="199" y="150"/>
                  </a:cubicBezTo>
                  <a:cubicBezTo>
                    <a:pt x="201" y="150"/>
                    <a:pt x="201" y="150"/>
                    <a:pt x="201" y="150"/>
                  </a:cubicBezTo>
                  <a:cubicBezTo>
                    <a:pt x="202" y="142"/>
                    <a:pt x="202" y="142"/>
                    <a:pt x="202" y="142"/>
                  </a:cubicBezTo>
                  <a:cubicBezTo>
                    <a:pt x="206" y="139"/>
                    <a:pt x="206" y="139"/>
                    <a:pt x="206" y="139"/>
                  </a:cubicBezTo>
                  <a:cubicBezTo>
                    <a:pt x="204" y="136"/>
                    <a:pt x="204" y="136"/>
                    <a:pt x="204" y="136"/>
                  </a:cubicBezTo>
                  <a:cubicBezTo>
                    <a:pt x="200" y="128"/>
                    <a:pt x="200" y="128"/>
                    <a:pt x="200" y="128"/>
                  </a:cubicBezTo>
                  <a:cubicBezTo>
                    <a:pt x="200" y="124"/>
                    <a:pt x="200" y="124"/>
                    <a:pt x="200" y="124"/>
                  </a:cubicBezTo>
                  <a:cubicBezTo>
                    <a:pt x="200" y="120"/>
                    <a:pt x="200" y="120"/>
                    <a:pt x="200" y="120"/>
                  </a:cubicBezTo>
                  <a:cubicBezTo>
                    <a:pt x="204" y="118"/>
                    <a:pt x="204" y="118"/>
                    <a:pt x="204" y="118"/>
                  </a:cubicBezTo>
                  <a:cubicBezTo>
                    <a:pt x="211" y="118"/>
                    <a:pt x="211" y="118"/>
                    <a:pt x="211" y="118"/>
                  </a:cubicBezTo>
                  <a:cubicBezTo>
                    <a:pt x="218" y="115"/>
                    <a:pt x="218" y="115"/>
                    <a:pt x="218" y="115"/>
                  </a:cubicBezTo>
                  <a:cubicBezTo>
                    <a:pt x="220" y="113"/>
                    <a:pt x="220" y="113"/>
                    <a:pt x="220" y="113"/>
                  </a:cubicBezTo>
                  <a:cubicBezTo>
                    <a:pt x="223" y="110"/>
                    <a:pt x="223" y="110"/>
                    <a:pt x="223" y="110"/>
                  </a:cubicBezTo>
                  <a:cubicBezTo>
                    <a:pt x="226" y="101"/>
                    <a:pt x="226" y="101"/>
                    <a:pt x="226" y="101"/>
                  </a:cubicBezTo>
                  <a:cubicBezTo>
                    <a:pt x="229" y="97"/>
                    <a:pt x="229" y="97"/>
                    <a:pt x="229" y="97"/>
                  </a:cubicBezTo>
                  <a:cubicBezTo>
                    <a:pt x="231" y="90"/>
                    <a:pt x="231" y="90"/>
                    <a:pt x="231" y="90"/>
                  </a:cubicBezTo>
                  <a:cubicBezTo>
                    <a:pt x="231" y="87"/>
                    <a:pt x="231" y="87"/>
                    <a:pt x="231" y="87"/>
                  </a:cubicBezTo>
                  <a:cubicBezTo>
                    <a:pt x="225" y="81"/>
                    <a:pt x="225" y="81"/>
                    <a:pt x="225" y="81"/>
                  </a:cubicBezTo>
                  <a:cubicBezTo>
                    <a:pt x="219" y="76"/>
                    <a:pt x="219" y="76"/>
                    <a:pt x="219" y="76"/>
                  </a:cubicBezTo>
                  <a:cubicBezTo>
                    <a:pt x="215" y="72"/>
                    <a:pt x="215" y="72"/>
                    <a:pt x="215" y="72"/>
                  </a:cubicBezTo>
                  <a:cubicBezTo>
                    <a:pt x="211" y="69"/>
                    <a:pt x="211" y="69"/>
                    <a:pt x="211" y="69"/>
                  </a:cubicBezTo>
                  <a:cubicBezTo>
                    <a:pt x="211" y="66"/>
                    <a:pt x="211" y="66"/>
                    <a:pt x="211" y="66"/>
                  </a:cubicBezTo>
                  <a:cubicBezTo>
                    <a:pt x="212" y="63"/>
                    <a:pt x="212" y="63"/>
                    <a:pt x="212" y="63"/>
                  </a:cubicBezTo>
                  <a:cubicBezTo>
                    <a:pt x="214" y="65"/>
                    <a:pt x="214" y="65"/>
                    <a:pt x="214" y="65"/>
                  </a:cubicBezTo>
                  <a:cubicBezTo>
                    <a:pt x="211" y="61"/>
                    <a:pt x="211" y="61"/>
                    <a:pt x="211" y="61"/>
                  </a:cubicBezTo>
                  <a:cubicBezTo>
                    <a:pt x="211" y="61"/>
                    <a:pt x="207" y="59"/>
                    <a:pt x="206" y="59"/>
                  </a:cubicBezTo>
                  <a:cubicBezTo>
                    <a:pt x="205" y="59"/>
                    <a:pt x="201" y="55"/>
                    <a:pt x="201" y="55"/>
                  </a:cubicBezTo>
                  <a:cubicBezTo>
                    <a:pt x="196" y="55"/>
                    <a:pt x="196" y="55"/>
                    <a:pt x="196" y="55"/>
                  </a:cubicBezTo>
                  <a:cubicBezTo>
                    <a:pt x="196" y="50"/>
                    <a:pt x="196" y="50"/>
                    <a:pt x="196" y="50"/>
                  </a:cubicBezTo>
                  <a:cubicBezTo>
                    <a:pt x="194" y="45"/>
                    <a:pt x="194" y="45"/>
                    <a:pt x="194" y="45"/>
                  </a:cubicBezTo>
                  <a:cubicBezTo>
                    <a:pt x="194" y="39"/>
                    <a:pt x="194" y="39"/>
                    <a:pt x="194" y="39"/>
                  </a:cubicBezTo>
                  <a:cubicBezTo>
                    <a:pt x="194" y="35"/>
                    <a:pt x="194" y="35"/>
                    <a:pt x="194" y="35"/>
                  </a:cubicBezTo>
                  <a:cubicBezTo>
                    <a:pt x="194" y="28"/>
                    <a:pt x="194" y="28"/>
                    <a:pt x="194" y="28"/>
                  </a:cubicBezTo>
                  <a:cubicBezTo>
                    <a:pt x="192" y="25"/>
                    <a:pt x="192" y="25"/>
                    <a:pt x="192" y="25"/>
                  </a:cubicBezTo>
                  <a:cubicBezTo>
                    <a:pt x="189" y="18"/>
                    <a:pt x="189" y="18"/>
                    <a:pt x="189" y="18"/>
                  </a:cubicBezTo>
                  <a:cubicBezTo>
                    <a:pt x="7" y="22"/>
                    <a:pt x="7" y="22"/>
                    <a:pt x="7" y="22"/>
                  </a:cubicBezTo>
                  <a:cubicBezTo>
                    <a:pt x="8" y="0"/>
                    <a:pt x="8" y="0"/>
                    <a:pt x="8" y="0"/>
                  </a:cubicBezTo>
                  <a:cubicBezTo>
                    <a:pt x="8" y="0"/>
                    <a:pt x="8" y="0"/>
                    <a:pt x="8" y="0"/>
                  </a:cubicBezTo>
                  <a:cubicBezTo>
                    <a:pt x="7" y="23"/>
                    <a:pt x="7" y="23"/>
                    <a:pt x="7" y="23"/>
                  </a:cubicBezTo>
                  <a:cubicBezTo>
                    <a:pt x="4" y="23"/>
                    <a:pt x="4" y="23"/>
                    <a:pt x="4" y="23"/>
                  </a:cubicBezTo>
                  <a:cubicBezTo>
                    <a:pt x="4" y="26"/>
                    <a:pt x="4" y="26"/>
                    <a:pt x="4" y="26"/>
                  </a:cubicBezTo>
                  <a:cubicBezTo>
                    <a:pt x="3" y="31"/>
                    <a:pt x="3" y="31"/>
                    <a:pt x="3" y="31"/>
                  </a:cubicBezTo>
                  <a:cubicBezTo>
                    <a:pt x="5" y="32"/>
                    <a:pt x="5" y="32"/>
                    <a:pt x="5" y="32"/>
                  </a:cubicBezTo>
                  <a:cubicBezTo>
                    <a:pt x="7" y="37"/>
                    <a:pt x="7" y="37"/>
                    <a:pt x="7" y="37"/>
                  </a:cubicBezTo>
                  <a:cubicBezTo>
                    <a:pt x="7" y="41"/>
                    <a:pt x="7" y="41"/>
                    <a:pt x="7" y="41"/>
                  </a:cubicBezTo>
                  <a:cubicBezTo>
                    <a:pt x="5" y="42"/>
                    <a:pt x="5" y="42"/>
                    <a:pt x="5" y="42"/>
                  </a:cubicBezTo>
                  <a:cubicBezTo>
                    <a:pt x="4" y="45"/>
                    <a:pt x="4" y="45"/>
                    <a:pt x="4" y="45"/>
                  </a:cubicBezTo>
                  <a:cubicBezTo>
                    <a:pt x="4" y="52"/>
                    <a:pt x="4" y="52"/>
                    <a:pt x="4" y="52"/>
                  </a:cubicBezTo>
                  <a:cubicBezTo>
                    <a:pt x="1" y="53"/>
                    <a:pt x="1" y="53"/>
                    <a:pt x="1" y="53"/>
                  </a:cubicBezTo>
                  <a:cubicBezTo>
                    <a:pt x="0" y="56"/>
                    <a:pt x="0" y="56"/>
                    <a:pt x="0" y="56"/>
                  </a:cubicBezTo>
                  <a:cubicBezTo>
                    <a:pt x="0" y="59"/>
                    <a:pt x="0" y="59"/>
                    <a:pt x="0" y="59"/>
                  </a:cubicBezTo>
                  <a:cubicBezTo>
                    <a:pt x="4" y="62"/>
                    <a:pt x="4" y="62"/>
                    <a:pt x="4" y="62"/>
                  </a:cubicBezTo>
                  <a:cubicBezTo>
                    <a:pt x="4" y="66"/>
                    <a:pt x="4" y="66"/>
                    <a:pt x="4" y="66"/>
                  </a:cubicBezTo>
                  <a:cubicBezTo>
                    <a:pt x="4" y="69"/>
                    <a:pt x="4" y="69"/>
                    <a:pt x="4" y="69"/>
                  </a:cubicBezTo>
                  <a:cubicBezTo>
                    <a:pt x="3" y="67"/>
                    <a:pt x="3" y="67"/>
                    <a:pt x="3" y="67"/>
                  </a:cubicBezTo>
                  <a:cubicBezTo>
                    <a:pt x="6" y="71"/>
                    <a:pt x="6" y="71"/>
                    <a:pt x="6" y="71"/>
                  </a:cubicBezTo>
                  <a:cubicBezTo>
                    <a:pt x="9" y="80"/>
                    <a:pt x="9" y="80"/>
                    <a:pt x="9" y="80"/>
                  </a:cubicBezTo>
                  <a:cubicBezTo>
                    <a:pt x="12" y="85"/>
                    <a:pt x="12" y="85"/>
                    <a:pt x="12" y="85"/>
                  </a:cubicBezTo>
                  <a:cubicBezTo>
                    <a:pt x="14" y="91"/>
                    <a:pt x="14" y="91"/>
                    <a:pt x="14" y="91"/>
                  </a:cubicBezTo>
                  <a:cubicBezTo>
                    <a:pt x="16" y="96"/>
                    <a:pt x="16" y="96"/>
                    <a:pt x="16" y="96"/>
                  </a:cubicBezTo>
                  <a:cubicBezTo>
                    <a:pt x="18" y="99"/>
                    <a:pt x="18" y="99"/>
                    <a:pt x="18" y="99"/>
                  </a:cubicBezTo>
                  <a:cubicBezTo>
                    <a:pt x="19" y="102"/>
                    <a:pt x="19" y="102"/>
                    <a:pt x="19" y="102"/>
                  </a:cubicBezTo>
                  <a:cubicBezTo>
                    <a:pt x="20" y="103"/>
                    <a:pt x="20" y="103"/>
                    <a:pt x="20" y="103"/>
                  </a:cubicBezTo>
                  <a:cubicBezTo>
                    <a:pt x="20" y="104"/>
                    <a:pt x="20" y="104"/>
                    <a:pt x="20" y="104"/>
                  </a:cubicBezTo>
                  <a:cubicBezTo>
                    <a:pt x="17" y="105"/>
                    <a:pt x="17" y="105"/>
                    <a:pt x="17" y="105"/>
                  </a:cubicBezTo>
                  <a:cubicBezTo>
                    <a:pt x="18" y="109"/>
                    <a:pt x="18" y="109"/>
                    <a:pt x="18" y="109"/>
                  </a:cubicBezTo>
                  <a:cubicBezTo>
                    <a:pt x="19" y="114"/>
                    <a:pt x="19" y="114"/>
                    <a:pt x="19" y="114"/>
                  </a:cubicBezTo>
                  <a:cubicBezTo>
                    <a:pt x="20" y="116"/>
                    <a:pt x="20" y="116"/>
                    <a:pt x="20" y="116"/>
                  </a:cubicBezTo>
                  <a:cubicBezTo>
                    <a:pt x="22" y="116"/>
                    <a:pt x="22" y="116"/>
                    <a:pt x="22" y="116"/>
                  </a:cubicBezTo>
                  <a:cubicBezTo>
                    <a:pt x="24" y="118"/>
                    <a:pt x="24" y="118"/>
                    <a:pt x="24" y="118"/>
                  </a:cubicBezTo>
                  <a:cubicBezTo>
                    <a:pt x="26" y="125"/>
                    <a:pt x="26" y="125"/>
                    <a:pt x="26" y="125"/>
                  </a:cubicBezTo>
                  <a:cubicBezTo>
                    <a:pt x="26" y="135"/>
                    <a:pt x="26" y="135"/>
                    <a:pt x="26" y="135"/>
                  </a:cubicBezTo>
                  <a:cubicBezTo>
                    <a:pt x="25" y="139"/>
                    <a:pt x="25" y="139"/>
                    <a:pt x="25" y="139"/>
                  </a:cubicBezTo>
                  <a:cubicBezTo>
                    <a:pt x="27" y="142"/>
                    <a:pt x="27" y="142"/>
                    <a:pt x="27" y="142"/>
                  </a:cubicBezTo>
                  <a:cubicBezTo>
                    <a:pt x="28" y="144"/>
                    <a:pt x="28" y="144"/>
                    <a:pt x="28" y="144"/>
                  </a:cubicBezTo>
                  <a:cubicBezTo>
                    <a:pt x="28" y="154"/>
                    <a:pt x="28" y="154"/>
                    <a:pt x="28" y="154"/>
                  </a:cubicBezTo>
                  <a:cubicBezTo>
                    <a:pt x="30" y="161"/>
                    <a:pt x="30" y="161"/>
                    <a:pt x="30" y="161"/>
                  </a:cubicBezTo>
                  <a:cubicBezTo>
                    <a:pt x="30" y="162"/>
                    <a:pt x="30" y="162"/>
                    <a:pt x="30" y="162"/>
                  </a:cubicBezTo>
                  <a:cubicBezTo>
                    <a:pt x="176" y="160"/>
                    <a:pt x="176" y="160"/>
                    <a:pt x="176" y="160"/>
                  </a:cubicBezTo>
                  <a:cubicBezTo>
                    <a:pt x="188" y="170"/>
                    <a:pt x="188" y="170"/>
                    <a:pt x="188" y="170"/>
                  </a:cubicBezTo>
                  <a:cubicBezTo>
                    <a:pt x="190" y="168"/>
                    <a:pt x="190" y="168"/>
                    <a:pt x="190" y="168"/>
                  </a:cubicBezTo>
                  <a:lnTo>
                    <a:pt x="189" y="161"/>
                  </a:lnTo>
                  <a:close/>
                </a:path>
              </a:pathLst>
            </a:custGeom>
            <a:grpFill/>
            <a:ln w="6350" cap="flat">
              <a:solidFill>
                <a:schemeClr val="bg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41" name="TextBox 40"/>
          <p:cNvSpPr txBox="1"/>
          <p:nvPr/>
        </p:nvSpPr>
        <p:spPr>
          <a:xfrm>
            <a:off x="10596422" y="3900441"/>
            <a:ext cx="4509568" cy="769441"/>
          </a:xfrm>
          <a:prstGeom prst="rect">
            <a:avLst/>
          </a:prstGeom>
          <a:noFill/>
        </p:spPr>
        <p:txBody>
          <a:bodyPr wrap="none" rtlCol="0">
            <a:spAutoFit/>
          </a:bodyPr>
          <a:lstStyle/>
          <a:p>
            <a:r>
              <a:rPr lang="en-US" sz="4400" dirty="0" err="1" smtClean="0">
                <a:solidFill>
                  <a:schemeClr val="bg1"/>
                </a:solidFill>
                <a:latin typeface="Lora" panose="02000503000000020004" pitchFamily="2" charset="0"/>
              </a:rPr>
              <a:t>Thao</a:t>
            </a:r>
            <a:r>
              <a:rPr lang="en-US" sz="4400" dirty="0" smtClean="0">
                <a:solidFill>
                  <a:schemeClr val="bg1"/>
                </a:solidFill>
                <a:latin typeface="Lora" panose="02000503000000020004" pitchFamily="2" charset="0"/>
              </a:rPr>
              <a:t> </a:t>
            </a:r>
            <a:r>
              <a:rPr lang="en-US" sz="4400" dirty="0" err="1" smtClean="0">
                <a:solidFill>
                  <a:schemeClr val="bg1"/>
                </a:solidFill>
                <a:latin typeface="Lora" panose="02000503000000020004" pitchFamily="2" charset="0"/>
              </a:rPr>
              <a:t>Dien</a:t>
            </a:r>
            <a:r>
              <a:rPr lang="en-US" sz="4400" dirty="0" smtClean="0">
                <a:solidFill>
                  <a:schemeClr val="bg1"/>
                </a:solidFill>
                <a:latin typeface="Lora" panose="02000503000000020004" pitchFamily="2" charset="0"/>
              </a:rPr>
              <a:t> Maps: </a:t>
            </a:r>
            <a:endParaRPr lang="en-US" sz="4400" dirty="0">
              <a:solidFill>
                <a:schemeClr val="bg1"/>
              </a:solidFill>
              <a:latin typeface="Lora" panose="02000503000000020004" pitchFamily="2" charset="0"/>
            </a:endParaRPr>
          </a:p>
        </p:txBody>
      </p:sp>
      <p:sp>
        <p:nvSpPr>
          <p:cNvPr id="43" name="TextBox 42"/>
          <p:cNvSpPr txBox="1"/>
          <p:nvPr/>
        </p:nvSpPr>
        <p:spPr>
          <a:xfrm>
            <a:off x="11257180" y="4823771"/>
            <a:ext cx="2034531" cy="646331"/>
          </a:xfrm>
          <a:prstGeom prst="rect">
            <a:avLst/>
          </a:prstGeom>
          <a:noFill/>
        </p:spPr>
        <p:txBody>
          <a:bodyPr wrap="none" rtlCol="0">
            <a:spAutoFit/>
          </a:bodyPr>
          <a:lstStyle/>
          <a:p>
            <a:r>
              <a:rPr lang="en-US" sz="3600" dirty="0" smtClean="0">
                <a:solidFill>
                  <a:schemeClr val="bg1"/>
                </a:solidFill>
                <a:latin typeface="Roboto"/>
              </a:rPr>
              <a:t>Block C1:</a:t>
            </a:r>
            <a:endParaRPr lang="en-US" sz="3600" dirty="0">
              <a:solidFill>
                <a:schemeClr val="bg1"/>
              </a:solidFill>
              <a:latin typeface="Roboto"/>
            </a:endParaRPr>
          </a:p>
        </p:txBody>
      </p:sp>
      <p:sp>
        <p:nvSpPr>
          <p:cNvPr id="58" name="Oval 57"/>
          <p:cNvSpPr/>
          <p:nvPr/>
        </p:nvSpPr>
        <p:spPr>
          <a:xfrm>
            <a:off x="2288267" y="2551684"/>
            <a:ext cx="2805800" cy="2512564"/>
          </a:xfrm>
          <a:prstGeom prst="ellipse">
            <a:avLst/>
          </a:prstGeom>
          <a:solidFill>
            <a:schemeClr val="tx2">
              <a:lumMod val="90000"/>
              <a:lumOff val="10000"/>
              <a:alpha val="80000"/>
            </a:schemeClr>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smtClean="0">
                <a:latin typeface="Roboto" panose="02000000000000000000" pitchFamily="2" charset="0"/>
                <a:ea typeface="Roboto" panose="02000000000000000000" pitchFamily="2" charset="0"/>
              </a:rPr>
              <a:t>C1</a:t>
            </a:r>
          </a:p>
          <a:p>
            <a:pPr algn="ctr"/>
            <a:r>
              <a:rPr lang="en-US" sz="2400" dirty="0" smtClean="0">
                <a:latin typeface="Arial" pitchFamily="34" charset="0"/>
                <a:ea typeface="Roboto Condensed Light" panose="02000000000000000000" pitchFamily="2" charset="0"/>
                <a:cs typeface="Arial" pitchFamily="34" charset="0"/>
              </a:rPr>
              <a:t>3 </a:t>
            </a:r>
            <a:r>
              <a:rPr lang="en-US" sz="2400" dirty="0" err="1" smtClean="0">
                <a:latin typeface="Arial" pitchFamily="34" charset="0"/>
                <a:ea typeface="Roboto Condensed Light" panose="02000000000000000000" pitchFamily="2" charset="0"/>
                <a:cs typeface="Arial" pitchFamily="34" charset="0"/>
              </a:rPr>
              <a:t>Equipments</a:t>
            </a:r>
            <a:endParaRPr lang="en-US" sz="2400" dirty="0">
              <a:latin typeface="Arial" pitchFamily="34" charset="0"/>
              <a:ea typeface="Roboto Condensed Light" panose="02000000000000000000" pitchFamily="2" charset="0"/>
              <a:cs typeface="Arial" pitchFamily="34" charset="0"/>
            </a:endParaRPr>
          </a:p>
        </p:txBody>
      </p:sp>
      <p:pic>
        <p:nvPicPr>
          <p:cNvPr id="7170" name="Picture 2" descr="Image result for cần cẩ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61982" y="5731306"/>
            <a:ext cx="1233315" cy="123331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áy trộ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61982" y="7336483"/>
            <a:ext cx="1233315" cy="12875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máy cắ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61982" y="9039773"/>
            <a:ext cx="1233315" cy="1233315"/>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13547270" y="6069059"/>
            <a:ext cx="3869970" cy="707886"/>
          </a:xfrm>
          <a:prstGeom prst="rect">
            <a:avLst/>
          </a:prstGeom>
          <a:noFill/>
        </p:spPr>
        <p:txBody>
          <a:bodyPr wrap="none" rtlCol="0">
            <a:spAutoFit/>
          </a:bodyPr>
          <a:lstStyle/>
          <a:p>
            <a:r>
              <a:rPr lang="en-US" sz="4000" dirty="0" smtClean="0">
                <a:solidFill>
                  <a:schemeClr val="bg1"/>
                </a:solidFill>
                <a:latin typeface="Roboto"/>
              </a:rPr>
              <a:t>CC19985656466</a:t>
            </a:r>
            <a:endParaRPr lang="en-US" sz="4000" dirty="0">
              <a:solidFill>
                <a:schemeClr val="bg1"/>
              </a:solidFill>
              <a:latin typeface="Roboto"/>
            </a:endParaRPr>
          </a:p>
        </p:txBody>
      </p:sp>
      <p:sp>
        <p:nvSpPr>
          <p:cNvPr id="62" name="TextBox 61"/>
          <p:cNvSpPr txBox="1"/>
          <p:nvPr/>
        </p:nvSpPr>
        <p:spPr>
          <a:xfrm>
            <a:off x="13484862" y="7626330"/>
            <a:ext cx="3964547" cy="707886"/>
          </a:xfrm>
          <a:prstGeom prst="rect">
            <a:avLst/>
          </a:prstGeom>
          <a:noFill/>
        </p:spPr>
        <p:txBody>
          <a:bodyPr wrap="none" rtlCol="0">
            <a:spAutoFit/>
          </a:bodyPr>
          <a:lstStyle/>
          <a:p>
            <a:r>
              <a:rPr lang="en-US" sz="4000" dirty="0" smtClean="0">
                <a:solidFill>
                  <a:schemeClr val="bg1"/>
                </a:solidFill>
                <a:latin typeface="Roboto"/>
              </a:rPr>
              <a:t>MT19956565464</a:t>
            </a:r>
            <a:endParaRPr lang="en-US" sz="4000" dirty="0">
              <a:solidFill>
                <a:schemeClr val="bg1"/>
              </a:solidFill>
              <a:latin typeface="Roboto"/>
            </a:endParaRPr>
          </a:p>
        </p:txBody>
      </p:sp>
      <p:sp>
        <p:nvSpPr>
          <p:cNvPr id="63" name="TextBox 62"/>
          <p:cNvSpPr txBox="1"/>
          <p:nvPr/>
        </p:nvSpPr>
        <p:spPr>
          <a:xfrm>
            <a:off x="13500102" y="9302487"/>
            <a:ext cx="4012637" cy="707886"/>
          </a:xfrm>
          <a:prstGeom prst="rect">
            <a:avLst/>
          </a:prstGeom>
          <a:noFill/>
        </p:spPr>
        <p:txBody>
          <a:bodyPr wrap="none" rtlCol="0">
            <a:spAutoFit/>
          </a:bodyPr>
          <a:lstStyle/>
          <a:p>
            <a:r>
              <a:rPr lang="en-US" sz="4000" dirty="0" smtClean="0">
                <a:solidFill>
                  <a:schemeClr val="bg1"/>
                </a:solidFill>
                <a:latin typeface="Roboto"/>
              </a:rPr>
              <a:t>MC65657461326</a:t>
            </a:r>
            <a:endParaRPr lang="en-US" sz="4000" dirty="0">
              <a:solidFill>
                <a:schemeClr val="bg1"/>
              </a:solidFill>
              <a:latin typeface="Roboto"/>
            </a:endParaRPr>
          </a:p>
        </p:txBody>
      </p:sp>
      <p:sp>
        <p:nvSpPr>
          <p:cNvPr id="64"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395436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60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childTnLst>
                                </p:cTn>
                              </p:par>
                              <p:par>
                                <p:cTn id="9" presetID="22" presetClass="entr" presetSubtype="4" fill="hold" grpId="0" nodeType="withEffect">
                                  <p:stCondLst>
                                    <p:cond delay="600"/>
                                  </p:stCondLst>
                                  <p:childTnLst>
                                    <p:set>
                                      <p:cBhvr>
                                        <p:cTn id="10" dur="1" fill="hold">
                                          <p:stCondLst>
                                            <p:cond delay="0"/>
                                          </p:stCondLst>
                                        </p:cTn>
                                        <p:tgtEl>
                                          <p:spTgt spid="60"/>
                                        </p:tgtEl>
                                        <p:attrNameLst>
                                          <p:attrName>style.visibility</p:attrName>
                                        </p:attrNameLst>
                                      </p:cBhvr>
                                      <p:to>
                                        <p:strVal val="visible"/>
                                      </p:to>
                                    </p:set>
                                    <p:animEffect transition="in" filter="wipe(down)">
                                      <p:cBhvr>
                                        <p:cTn id="11" dur="500"/>
                                        <p:tgtEl>
                                          <p:spTgt spid="60"/>
                                        </p:tgtEl>
                                      </p:cBhvr>
                                    </p:animEffect>
                                  </p:childTnLst>
                                </p:cTn>
                              </p:par>
                              <p:par>
                                <p:cTn id="12" presetID="22" presetClass="entr" presetSubtype="4" fill="hold" grpId="0" nodeType="withEffect">
                                  <p:stCondLst>
                                    <p:cond delay="600"/>
                                  </p:stCondLst>
                                  <p:childTnLst>
                                    <p:set>
                                      <p:cBhvr>
                                        <p:cTn id="13" dur="1" fill="hold">
                                          <p:stCondLst>
                                            <p:cond delay="0"/>
                                          </p:stCondLst>
                                        </p:cTn>
                                        <p:tgtEl>
                                          <p:spTgt spid="41"/>
                                        </p:tgtEl>
                                        <p:attrNameLst>
                                          <p:attrName>style.visibility</p:attrName>
                                        </p:attrNameLst>
                                      </p:cBhvr>
                                      <p:to>
                                        <p:strVal val="visible"/>
                                      </p:to>
                                    </p:set>
                                    <p:animEffect transition="in" filter="wipe(down)">
                                      <p:cBhvr>
                                        <p:cTn id="14" dur="500"/>
                                        <p:tgtEl>
                                          <p:spTgt spid="41"/>
                                        </p:tgtEl>
                                      </p:cBhvr>
                                    </p:animEffect>
                                  </p:childTnLst>
                                </p:cTn>
                              </p:par>
                              <p:par>
                                <p:cTn id="15" presetID="22" presetClass="entr" presetSubtype="4" fill="hold" grpId="0" nodeType="withEffect">
                                  <p:stCondLst>
                                    <p:cond delay="600"/>
                                  </p:stCondLst>
                                  <p:childTnLst>
                                    <p:set>
                                      <p:cBhvr>
                                        <p:cTn id="16" dur="1" fill="hold">
                                          <p:stCondLst>
                                            <p:cond delay="0"/>
                                          </p:stCondLst>
                                        </p:cTn>
                                        <p:tgtEl>
                                          <p:spTgt spid="43"/>
                                        </p:tgtEl>
                                        <p:attrNameLst>
                                          <p:attrName>style.visibility</p:attrName>
                                        </p:attrNameLst>
                                      </p:cBhvr>
                                      <p:to>
                                        <p:strVal val="visible"/>
                                      </p:to>
                                    </p:set>
                                    <p:animEffect transition="in" filter="wipe(down)">
                                      <p:cBhvr>
                                        <p:cTn id="17" dur="500"/>
                                        <p:tgtEl>
                                          <p:spTgt spid="43"/>
                                        </p:tgtEl>
                                      </p:cBhvr>
                                    </p:animEffect>
                                  </p:childTnLst>
                                </p:cTn>
                              </p:par>
                              <p:par>
                                <p:cTn id="18" presetID="22" presetClass="entr" presetSubtype="4" fill="hold" nodeType="withEffect">
                                  <p:stCondLst>
                                    <p:cond delay="600"/>
                                  </p:stCondLst>
                                  <p:childTnLst>
                                    <p:set>
                                      <p:cBhvr>
                                        <p:cTn id="19" dur="1" fill="hold">
                                          <p:stCondLst>
                                            <p:cond delay="0"/>
                                          </p:stCondLst>
                                        </p:cTn>
                                        <p:tgtEl>
                                          <p:spTgt spid="7170"/>
                                        </p:tgtEl>
                                        <p:attrNameLst>
                                          <p:attrName>style.visibility</p:attrName>
                                        </p:attrNameLst>
                                      </p:cBhvr>
                                      <p:to>
                                        <p:strVal val="visible"/>
                                      </p:to>
                                    </p:set>
                                    <p:animEffect transition="in" filter="wipe(down)">
                                      <p:cBhvr>
                                        <p:cTn id="20" dur="500"/>
                                        <p:tgtEl>
                                          <p:spTgt spid="7170"/>
                                        </p:tgtEl>
                                      </p:cBhvr>
                                    </p:animEffect>
                                  </p:childTnLst>
                                </p:cTn>
                              </p:par>
                              <p:par>
                                <p:cTn id="21" presetID="22" presetClass="entr" presetSubtype="4" fill="hold" nodeType="withEffect">
                                  <p:stCondLst>
                                    <p:cond delay="600"/>
                                  </p:stCondLst>
                                  <p:childTnLst>
                                    <p:set>
                                      <p:cBhvr>
                                        <p:cTn id="22" dur="1" fill="hold">
                                          <p:stCondLst>
                                            <p:cond delay="0"/>
                                          </p:stCondLst>
                                        </p:cTn>
                                        <p:tgtEl>
                                          <p:spTgt spid="7172"/>
                                        </p:tgtEl>
                                        <p:attrNameLst>
                                          <p:attrName>style.visibility</p:attrName>
                                        </p:attrNameLst>
                                      </p:cBhvr>
                                      <p:to>
                                        <p:strVal val="visible"/>
                                      </p:to>
                                    </p:set>
                                    <p:animEffect transition="in" filter="wipe(down)">
                                      <p:cBhvr>
                                        <p:cTn id="23" dur="500"/>
                                        <p:tgtEl>
                                          <p:spTgt spid="7172"/>
                                        </p:tgtEl>
                                      </p:cBhvr>
                                    </p:animEffect>
                                  </p:childTnLst>
                                </p:cTn>
                              </p:par>
                              <p:par>
                                <p:cTn id="24" presetID="22" presetClass="entr" presetSubtype="4" fill="hold" nodeType="withEffect">
                                  <p:stCondLst>
                                    <p:cond delay="600"/>
                                  </p:stCondLst>
                                  <p:childTnLst>
                                    <p:set>
                                      <p:cBhvr>
                                        <p:cTn id="25" dur="1" fill="hold">
                                          <p:stCondLst>
                                            <p:cond delay="0"/>
                                          </p:stCondLst>
                                        </p:cTn>
                                        <p:tgtEl>
                                          <p:spTgt spid="7174"/>
                                        </p:tgtEl>
                                        <p:attrNameLst>
                                          <p:attrName>style.visibility</p:attrName>
                                        </p:attrNameLst>
                                      </p:cBhvr>
                                      <p:to>
                                        <p:strVal val="visible"/>
                                      </p:to>
                                    </p:set>
                                    <p:animEffect transition="in" filter="wipe(down)">
                                      <p:cBhvr>
                                        <p:cTn id="26" dur="500"/>
                                        <p:tgtEl>
                                          <p:spTgt spid="7174"/>
                                        </p:tgtEl>
                                      </p:cBhvr>
                                    </p:animEffect>
                                  </p:childTnLst>
                                </p:cTn>
                              </p:par>
                              <p:par>
                                <p:cTn id="27" presetID="22" presetClass="entr" presetSubtype="4" fill="hold" grpId="0" nodeType="withEffect">
                                  <p:stCondLst>
                                    <p:cond delay="600"/>
                                  </p:stCondLst>
                                  <p:childTnLst>
                                    <p:set>
                                      <p:cBhvr>
                                        <p:cTn id="28" dur="1" fill="hold">
                                          <p:stCondLst>
                                            <p:cond delay="0"/>
                                          </p:stCondLst>
                                        </p:cTn>
                                        <p:tgtEl>
                                          <p:spTgt spid="61"/>
                                        </p:tgtEl>
                                        <p:attrNameLst>
                                          <p:attrName>style.visibility</p:attrName>
                                        </p:attrNameLst>
                                      </p:cBhvr>
                                      <p:to>
                                        <p:strVal val="visible"/>
                                      </p:to>
                                    </p:set>
                                    <p:animEffect transition="in" filter="wipe(down)">
                                      <p:cBhvr>
                                        <p:cTn id="29" dur="500"/>
                                        <p:tgtEl>
                                          <p:spTgt spid="61"/>
                                        </p:tgtEl>
                                      </p:cBhvr>
                                    </p:animEffect>
                                  </p:childTnLst>
                                </p:cTn>
                              </p:par>
                              <p:par>
                                <p:cTn id="30" presetID="22" presetClass="entr" presetSubtype="4" fill="hold" grpId="0" nodeType="withEffect">
                                  <p:stCondLst>
                                    <p:cond delay="60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par>
                                <p:cTn id="33" presetID="22" presetClass="entr" presetSubtype="4" fill="hold" grpId="0" nodeType="withEffect">
                                  <p:stCondLst>
                                    <p:cond delay="600"/>
                                  </p:stCondLst>
                                  <p:childTnLst>
                                    <p:set>
                                      <p:cBhvr>
                                        <p:cTn id="34" dur="1" fill="hold">
                                          <p:stCondLst>
                                            <p:cond delay="0"/>
                                          </p:stCondLst>
                                        </p:cTn>
                                        <p:tgtEl>
                                          <p:spTgt spid="63"/>
                                        </p:tgtEl>
                                        <p:attrNameLst>
                                          <p:attrName>style.visibility</p:attrName>
                                        </p:attrNameLst>
                                      </p:cBhvr>
                                      <p:to>
                                        <p:strVal val="visible"/>
                                      </p:to>
                                    </p:set>
                                    <p:animEffect transition="in" filter="wipe(down)">
                                      <p:cBhvr>
                                        <p:cTn id="3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41" grpId="0"/>
      <p:bldP spid="43" grpId="0"/>
      <p:bldP spid="58" grpId="0" animBg="1"/>
      <p:bldP spid="61" grpId="0"/>
      <p:bldP spid="62" grpId="0"/>
      <p:bldP spid="6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18</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4" name="Rectangle 33"/>
          <p:cNvSpPr/>
          <p:nvPr/>
        </p:nvSpPr>
        <p:spPr>
          <a:xfrm>
            <a:off x="16659922" y="1337021"/>
            <a:ext cx="345687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Rectangle 37"/>
          <p:cNvSpPr/>
          <p:nvPr/>
        </p:nvSpPr>
        <p:spPr>
          <a:xfrm>
            <a:off x="16659921" y="1337021"/>
            <a:ext cx="330170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graphicFrame>
        <p:nvGraphicFramePr>
          <p:cNvPr id="45" name="Chart 44"/>
          <p:cNvGraphicFramePr/>
          <p:nvPr>
            <p:extLst>
              <p:ext uri="{D42A27DB-BD31-4B8C-83A1-F6EECF244321}">
                <p14:modId xmlns:p14="http://schemas.microsoft.com/office/powerpoint/2010/main" val="820683180"/>
              </p:ext>
            </p:extLst>
          </p:nvPr>
        </p:nvGraphicFramePr>
        <p:xfrm>
          <a:off x="536770" y="2475673"/>
          <a:ext cx="9285152" cy="6190101"/>
        </p:xfrm>
        <a:graphic>
          <a:graphicData uri="http://schemas.openxmlformats.org/drawingml/2006/chart">
            <c:chart xmlns:c="http://schemas.openxmlformats.org/drawingml/2006/chart" xmlns:r="http://schemas.openxmlformats.org/officeDocument/2006/relationships" r:id="rId2"/>
          </a:graphicData>
        </a:graphic>
      </p:graphicFrame>
      <p:sp>
        <p:nvSpPr>
          <p:cNvPr id="46" name="TextBox 45"/>
          <p:cNvSpPr txBox="1"/>
          <p:nvPr/>
        </p:nvSpPr>
        <p:spPr>
          <a:xfrm>
            <a:off x="11050548" y="3229544"/>
            <a:ext cx="7311617" cy="923330"/>
          </a:xfrm>
          <a:prstGeom prst="rect">
            <a:avLst/>
          </a:prstGeom>
          <a:noFill/>
        </p:spPr>
        <p:txBody>
          <a:bodyPr wrap="none" rtlCol="0">
            <a:spAutoFit/>
          </a:bodyPr>
          <a:lstStyle/>
          <a:p>
            <a:r>
              <a:rPr lang="en-US" sz="5400" dirty="0" smtClean="0">
                <a:solidFill>
                  <a:schemeClr val="tx2">
                    <a:lumMod val="75000"/>
                    <a:lumOff val="25000"/>
                  </a:schemeClr>
                </a:solidFill>
                <a:latin typeface="Arial" pitchFamily="34" charset="0"/>
                <a:cs typeface="Arial" pitchFamily="34" charset="0"/>
              </a:rPr>
              <a:t>Equipment Item Report</a:t>
            </a:r>
            <a:endParaRPr lang="en-US" sz="5400" dirty="0">
              <a:solidFill>
                <a:schemeClr val="tx2">
                  <a:lumMod val="75000"/>
                  <a:lumOff val="25000"/>
                </a:schemeClr>
              </a:solidFill>
              <a:latin typeface="Arial" pitchFamily="34" charset="0"/>
              <a:cs typeface="Arial" pitchFamily="34" charset="0"/>
            </a:endParaRPr>
          </a:p>
        </p:txBody>
      </p:sp>
      <p:cxnSp>
        <p:nvCxnSpPr>
          <p:cNvPr id="48" name="Straight Connector 47"/>
          <p:cNvCxnSpPr/>
          <p:nvPr/>
        </p:nvCxnSpPr>
        <p:spPr>
          <a:xfrm>
            <a:off x="11131266" y="4518214"/>
            <a:ext cx="640080"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430555" y="9347810"/>
            <a:ext cx="747103" cy="7471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51" name="Oval 50"/>
          <p:cNvSpPr/>
          <p:nvPr/>
        </p:nvSpPr>
        <p:spPr>
          <a:xfrm>
            <a:off x="7898752" y="9347810"/>
            <a:ext cx="747103" cy="747103"/>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52" name="Oval 51"/>
          <p:cNvSpPr/>
          <p:nvPr/>
        </p:nvSpPr>
        <p:spPr>
          <a:xfrm>
            <a:off x="3448384" y="9347810"/>
            <a:ext cx="747103" cy="747103"/>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53" name="Oval 52"/>
          <p:cNvSpPr/>
          <p:nvPr/>
        </p:nvSpPr>
        <p:spPr>
          <a:xfrm>
            <a:off x="5596839" y="9347810"/>
            <a:ext cx="747103" cy="747103"/>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54" name="TextBox 53"/>
          <p:cNvSpPr txBox="1"/>
          <p:nvPr/>
        </p:nvSpPr>
        <p:spPr>
          <a:xfrm>
            <a:off x="1412915" y="8797533"/>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30%</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55" name="TextBox 54"/>
          <p:cNvSpPr txBox="1"/>
          <p:nvPr/>
        </p:nvSpPr>
        <p:spPr>
          <a:xfrm>
            <a:off x="3449859" y="8797533"/>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30%</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56" name="TextBox 55"/>
          <p:cNvSpPr txBox="1"/>
          <p:nvPr/>
        </p:nvSpPr>
        <p:spPr>
          <a:xfrm>
            <a:off x="5512292" y="8797533"/>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15%</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57" name="TextBox 56"/>
          <p:cNvSpPr txBox="1"/>
          <p:nvPr/>
        </p:nvSpPr>
        <p:spPr>
          <a:xfrm>
            <a:off x="7726590" y="8797533"/>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10%</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61" name="Oval 60"/>
          <p:cNvSpPr/>
          <p:nvPr/>
        </p:nvSpPr>
        <p:spPr>
          <a:xfrm>
            <a:off x="9933620" y="9347809"/>
            <a:ext cx="747103" cy="747103"/>
          </a:xfrm>
          <a:prstGeom prst="ellips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62" name="TextBox 61"/>
          <p:cNvSpPr txBox="1"/>
          <p:nvPr/>
        </p:nvSpPr>
        <p:spPr>
          <a:xfrm>
            <a:off x="9849073" y="8797532"/>
            <a:ext cx="100540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10%</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63" name="Oval 62"/>
          <p:cNvSpPr/>
          <p:nvPr/>
        </p:nvSpPr>
        <p:spPr>
          <a:xfrm>
            <a:off x="11670979" y="9344096"/>
            <a:ext cx="747103" cy="747103"/>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400" dirty="0">
              <a:solidFill>
                <a:schemeClr val="bg2"/>
              </a:solidFill>
              <a:latin typeface="Arial" pitchFamily="34" charset="0"/>
              <a:cs typeface="Arial" pitchFamily="34" charset="0"/>
            </a:endParaRPr>
          </a:p>
        </p:txBody>
      </p:sp>
      <p:sp>
        <p:nvSpPr>
          <p:cNvPr id="64" name="TextBox 63"/>
          <p:cNvSpPr txBox="1"/>
          <p:nvPr/>
        </p:nvSpPr>
        <p:spPr>
          <a:xfrm>
            <a:off x="11633340" y="8793819"/>
            <a:ext cx="777778"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5%</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0" name="TextBox 69"/>
          <p:cNvSpPr txBox="1"/>
          <p:nvPr/>
        </p:nvSpPr>
        <p:spPr>
          <a:xfrm>
            <a:off x="903711" y="10265777"/>
            <a:ext cx="1841146"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Available</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1" name="TextBox 70"/>
          <p:cNvSpPr txBox="1"/>
          <p:nvPr/>
        </p:nvSpPr>
        <p:spPr>
          <a:xfrm>
            <a:off x="3043103" y="10265777"/>
            <a:ext cx="1680846"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Working</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2" name="TextBox 71"/>
          <p:cNvSpPr txBox="1"/>
          <p:nvPr/>
        </p:nvSpPr>
        <p:spPr>
          <a:xfrm>
            <a:off x="4806064" y="10265777"/>
            <a:ext cx="2279791"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Maintaining</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3" name="TextBox 72"/>
          <p:cNvSpPr txBox="1"/>
          <p:nvPr/>
        </p:nvSpPr>
        <p:spPr>
          <a:xfrm>
            <a:off x="7246768" y="10265777"/>
            <a:ext cx="1960793"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Damaged</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4" name="TextBox 73"/>
          <p:cNvSpPr txBox="1"/>
          <p:nvPr/>
        </p:nvSpPr>
        <p:spPr>
          <a:xfrm>
            <a:off x="9437517" y="10265776"/>
            <a:ext cx="177965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Archived</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75" name="TextBox 74"/>
          <p:cNvSpPr txBox="1"/>
          <p:nvPr/>
        </p:nvSpPr>
        <p:spPr>
          <a:xfrm>
            <a:off x="11562941" y="10262063"/>
            <a:ext cx="958917"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Lost</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9"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0197238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23" presetClass="entr" presetSubtype="16" fill="hold" grpId="0" nodeType="withEffect">
                                      <p:stCondLst>
                                        <p:cond delay="0"/>
                                      </p:stCondLst>
                                      <p:childTnLst>
                                        <p:set>
                                          <p:cBhvr>
                                            <p:cTn id="13" dur="1" fill="hold">
                                              <p:stCondLst>
                                                <p:cond delay="0"/>
                                              </p:stCondLst>
                                            </p:cTn>
                                            <p:tgtEl>
                                              <p:spTgt spid="45">
                                                <p:graphicEl>
                                                  <a:chart seriesIdx="-3" categoryIdx="-3" bldStep="gridLegend"/>
                                                </p:graphicEl>
                                              </p:spTgt>
                                            </p:tgtEl>
                                            <p:attrNameLst>
                                              <p:attrName>style.visibility</p:attrName>
                                            </p:attrNameLst>
                                          </p:cBhvr>
                                          <p:to>
                                            <p:strVal val="visible"/>
                                          </p:to>
                                        </p:set>
                                        <p:anim calcmode="lin" valueType="num">
                                          <p:cBhvr>
                                            <p:cTn id="14" dur="500" fill="hold"/>
                                            <p:tgtEl>
                                              <p:spTgt spid="45">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5" dur="500" fill="hold"/>
                                            <p:tgtEl>
                                              <p:spTgt spid="45">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300"/>
                                      </p:stCondLst>
                                      <p:childTnLst>
                                        <p:set>
                                          <p:cBhvr>
                                            <p:cTn id="17" dur="1" fill="hold">
                                              <p:stCondLst>
                                                <p:cond delay="0"/>
                                              </p:stCondLst>
                                            </p:cTn>
                                            <p:tgtEl>
                                              <p:spTgt spid="45">
                                                <p:graphicEl>
                                                  <a:chart seriesIdx="-4" categoryIdx="0" bldStep="category"/>
                                                </p:graphicEl>
                                              </p:spTgt>
                                            </p:tgtEl>
                                            <p:attrNameLst>
                                              <p:attrName>style.visibility</p:attrName>
                                            </p:attrNameLst>
                                          </p:cBhvr>
                                          <p:to>
                                            <p:strVal val="visible"/>
                                          </p:to>
                                        </p:set>
                                        <p:anim calcmode="lin" valueType="num">
                                          <p:cBhvr>
                                            <p:cTn id="18" dur="500" fill="hold"/>
                                            <p:tgtEl>
                                              <p:spTgt spid="45">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9" dur="500" fill="hold"/>
                                            <p:tgtEl>
                                              <p:spTgt spid="45">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500"/>
                                      </p:stCondLst>
                                      <p:childTnLst>
                                        <p:set>
                                          <p:cBhvr>
                                            <p:cTn id="21" dur="1" fill="hold">
                                              <p:stCondLst>
                                                <p:cond delay="0"/>
                                              </p:stCondLst>
                                            </p:cTn>
                                            <p:tgtEl>
                                              <p:spTgt spid="45">
                                                <p:graphicEl>
                                                  <a:chart seriesIdx="-4" categoryIdx="1" bldStep="category"/>
                                                </p:graphicEl>
                                              </p:spTgt>
                                            </p:tgtEl>
                                            <p:attrNameLst>
                                              <p:attrName>style.visibility</p:attrName>
                                            </p:attrNameLst>
                                          </p:cBhvr>
                                          <p:to>
                                            <p:strVal val="visible"/>
                                          </p:to>
                                        </p:set>
                                        <p:anim calcmode="lin" valueType="num">
                                          <p:cBhvr>
                                            <p:cTn id="22" dur="500" fill="hold"/>
                                            <p:tgtEl>
                                              <p:spTgt spid="45">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23" dur="500" fill="hold"/>
                                            <p:tgtEl>
                                              <p:spTgt spid="45">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700"/>
                                      </p:stCondLst>
                                      <p:childTnLst>
                                        <p:set>
                                          <p:cBhvr>
                                            <p:cTn id="25" dur="1" fill="hold">
                                              <p:stCondLst>
                                                <p:cond delay="0"/>
                                              </p:stCondLst>
                                            </p:cTn>
                                            <p:tgtEl>
                                              <p:spTgt spid="45">
                                                <p:graphicEl>
                                                  <a:chart seriesIdx="-4" categoryIdx="2" bldStep="category"/>
                                                </p:graphicEl>
                                              </p:spTgt>
                                            </p:tgtEl>
                                            <p:attrNameLst>
                                              <p:attrName>style.visibility</p:attrName>
                                            </p:attrNameLst>
                                          </p:cBhvr>
                                          <p:to>
                                            <p:strVal val="visible"/>
                                          </p:to>
                                        </p:set>
                                        <p:anim calcmode="lin" valueType="num">
                                          <p:cBhvr>
                                            <p:cTn id="26" dur="500" fill="hold"/>
                                            <p:tgtEl>
                                              <p:spTgt spid="45">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7" dur="500" fill="hold"/>
                                            <p:tgtEl>
                                              <p:spTgt spid="45">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800"/>
                                      </p:stCondLst>
                                      <p:childTnLst>
                                        <p:set>
                                          <p:cBhvr>
                                            <p:cTn id="29" dur="1" fill="hold">
                                              <p:stCondLst>
                                                <p:cond delay="0"/>
                                              </p:stCondLst>
                                            </p:cTn>
                                            <p:tgtEl>
                                              <p:spTgt spid="45">
                                                <p:graphicEl>
                                                  <a:chart seriesIdx="-4" categoryIdx="3" bldStep="category"/>
                                                </p:graphicEl>
                                              </p:spTgt>
                                            </p:tgtEl>
                                            <p:attrNameLst>
                                              <p:attrName>style.visibility</p:attrName>
                                            </p:attrNameLst>
                                          </p:cBhvr>
                                          <p:to>
                                            <p:strVal val="visible"/>
                                          </p:to>
                                        </p:set>
                                        <p:anim calcmode="lin" valueType="num">
                                          <p:cBhvr>
                                            <p:cTn id="30" dur="500" fill="hold"/>
                                            <p:tgtEl>
                                              <p:spTgt spid="45">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31" dur="500" fill="hold"/>
                                            <p:tgtEl>
                                              <p:spTgt spid="45">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900"/>
                                      </p:stCondLst>
                                      <p:childTnLst>
                                        <p:set>
                                          <p:cBhvr>
                                            <p:cTn id="33" dur="1" fill="hold">
                                              <p:stCondLst>
                                                <p:cond delay="0"/>
                                              </p:stCondLst>
                                            </p:cTn>
                                            <p:tgtEl>
                                              <p:spTgt spid="45">
                                                <p:graphicEl>
                                                  <a:chart seriesIdx="-4" categoryIdx="4" bldStep="category"/>
                                                </p:graphicEl>
                                              </p:spTgt>
                                            </p:tgtEl>
                                            <p:attrNameLst>
                                              <p:attrName>style.visibility</p:attrName>
                                            </p:attrNameLst>
                                          </p:cBhvr>
                                          <p:to>
                                            <p:strVal val="visible"/>
                                          </p:to>
                                        </p:set>
                                        <p:anim calcmode="lin" valueType="num">
                                          <p:cBhvr>
                                            <p:cTn id="34" dur="500" fill="hold"/>
                                            <p:tgtEl>
                                              <p:spTgt spid="45">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35" dur="500" fill="hold"/>
                                            <p:tgtEl>
                                              <p:spTgt spid="45">
                                                <p:graphicEl>
                                                  <a:chart seriesIdx="-4" categoryIdx="4" bldStep="category"/>
                                                </p:graphicEl>
                                              </p:spTgt>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1000"/>
                                      </p:stCondLst>
                                      <p:childTnLst>
                                        <p:set>
                                          <p:cBhvr>
                                            <p:cTn id="37" dur="1" fill="hold">
                                              <p:stCondLst>
                                                <p:cond delay="0"/>
                                              </p:stCondLst>
                                            </p:cTn>
                                            <p:tgtEl>
                                              <p:spTgt spid="45">
                                                <p:graphicEl>
                                                  <a:chart seriesIdx="-4" categoryIdx="5" bldStep="category"/>
                                                </p:graphicEl>
                                              </p:spTgt>
                                            </p:tgtEl>
                                            <p:attrNameLst>
                                              <p:attrName>style.visibility</p:attrName>
                                            </p:attrNameLst>
                                          </p:cBhvr>
                                          <p:to>
                                            <p:strVal val="visible"/>
                                          </p:to>
                                        </p:set>
                                        <p:anim calcmode="lin" valueType="num">
                                          <p:cBhvr>
                                            <p:cTn id="38" dur="500" fill="hold"/>
                                            <p:tgtEl>
                                              <p:spTgt spid="45">
                                                <p:graphicEl>
                                                  <a:chart seriesIdx="-4" categoryIdx="5" bldStep="category"/>
                                                </p:graphicEl>
                                              </p:spTgt>
                                            </p:tgtEl>
                                            <p:attrNameLst>
                                              <p:attrName>ppt_w</p:attrName>
                                            </p:attrNameLst>
                                          </p:cBhvr>
                                          <p:tavLst>
                                            <p:tav tm="0">
                                              <p:val>
                                                <p:fltVal val="0"/>
                                              </p:val>
                                            </p:tav>
                                            <p:tav tm="100000">
                                              <p:val>
                                                <p:strVal val="#ppt_w"/>
                                              </p:val>
                                            </p:tav>
                                          </p:tavLst>
                                        </p:anim>
                                        <p:anim calcmode="lin" valueType="num">
                                          <p:cBhvr>
                                            <p:cTn id="39" dur="500" fill="hold"/>
                                            <p:tgtEl>
                                              <p:spTgt spid="45">
                                                <p:graphicEl>
                                                  <a:chart seriesIdx="-4" categoryIdx="5" bldStep="category"/>
                                                </p:graphicEl>
                                              </p:spTgt>
                                            </p:tgtEl>
                                            <p:attrNameLst>
                                              <p:attrName>ppt_h</p:attrName>
                                            </p:attrNameLst>
                                          </p:cBhvr>
                                          <p:tavLst>
                                            <p:tav tm="0">
                                              <p:val>
                                                <p:fltVal val="0"/>
                                              </p:val>
                                            </p:tav>
                                            <p:tav tm="100000">
                                              <p:val>
                                                <p:strVal val="#ppt_h"/>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300"/>
                                            <p:tgtEl>
                                              <p:spTgt spid="50"/>
                                            </p:tgtEl>
                                          </p:cBhvr>
                                        </p:animEffect>
                                        <p:anim calcmode="lin" valueType="num">
                                          <p:cBhvr>
                                            <p:cTn id="43" dur="300" fill="hold"/>
                                            <p:tgtEl>
                                              <p:spTgt spid="50"/>
                                            </p:tgtEl>
                                            <p:attrNameLst>
                                              <p:attrName>ppt_x</p:attrName>
                                            </p:attrNameLst>
                                          </p:cBhvr>
                                          <p:tavLst>
                                            <p:tav tm="0">
                                              <p:val>
                                                <p:strVal val="#ppt_x"/>
                                              </p:val>
                                            </p:tav>
                                            <p:tav tm="100000">
                                              <p:val>
                                                <p:strVal val="#ppt_x"/>
                                              </p:val>
                                            </p:tav>
                                          </p:tavLst>
                                        </p:anim>
                                        <p:anim calcmode="lin" valueType="num">
                                          <p:cBhvr>
                                            <p:cTn id="44" dur="300" fill="hold"/>
                                            <p:tgtEl>
                                              <p:spTgt spid="5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9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300"/>
                                            <p:tgtEl>
                                              <p:spTgt spid="52"/>
                                            </p:tgtEl>
                                          </p:cBhvr>
                                        </p:animEffect>
                                        <p:anim calcmode="lin" valueType="num">
                                          <p:cBhvr>
                                            <p:cTn id="48" dur="300" fill="hold"/>
                                            <p:tgtEl>
                                              <p:spTgt spid="52"/>
                                            </p:tgtEl>
                                            <p:attrNameLst>
                                              <p:attrName>ppt_x</p:attrName>
                                            </p:attrNameLst>
                                          </p:cBhvr>
                                          <p:tavLst>
                                            <p:tav tm="0">
                                              <p:val>
                                                <p:strVal val="#ppt_x"/>
                                              </p:val>
                                            </p:tav>
                                            <p:tav tm="100000">
                                              <p:val>
                                                <p:strVal val="#ppt_x"/>
                                              </p:val>
                                            </p:tav>
                                          </p:tavLst>
                                        </p:anim>
                                        <p:anim calcmode="lin" valueType="num">
                                          <p:cBhvr>
                                            <p:cTn id="49" dur="3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2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300"/>
                                            <p:tgtEl>
                                              <p:spTgt spid="53"/>
                                            </p:tgtEl>
                                          </p:cBhvr>
                                        </p:animEffect>
                                        <p:anim calcmode="lin" valueType="num">
                                          <p:cBhvr>
                                            <p:cTn id="53" dur="300" fill="hold"/>
                                            <p:tgtEl>
                                              <p:spTgt spid="53"/>
                                            </p:tgtEl>
                                            <p:attrNameLst>
                                              <p:attrName>ppt_x</p:attrName>
                                            </p:attrNameLst>
                                          </p:cBhvr>
                                          <p:tavLst>
                                            <p:tav tm="0">
                                              <p:val>
                                                <p:strVal val="#ppt_x"/>
                                              </p:val>
                                            </p:tav>
                                            <p:tav tm="100000">
                                              <p:val>
                                                <p:strVal val="#ppt_x"/>
                                              </p:val>
                                            </p:tav>
                                          </p:tavLst>
                                        </p:anim>
                                        <p:anim calcmode="lin" valueType="num">
                                          <p:cBhvr>
                                            <p:cTn id="54" dur="300" fill="hold"/>
                                            <p:tgtEl>
                                              <p:spTgt spid="5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50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300"/>
                                            <p:tgtEl>
                                              <p:spTgt spid="51"/>
                                            </p:tgtEl>
                                          </p:cBhvr>
                                        </p:animEffect>
                                        <p:anim calcmode="lin" valueType="num">
                                          <p:cBhvr>
                                            <p:cTn id="58" dur="300" fill="hold"/>
                                            <p:tgtEl>
                                              <p:spTgt spid="51"/>
                                            </p:tgtEl>
                                            <p:attrNameLst>
                                              <p:attrName>ppt_x</p:attrName>
                                            </p:attrNameLst>
                                          </p:cBhvr>
                                          <p:tavLst>
                                            <p:tav tm="0">
                                              <p:val>
                                                <p:strVal val="#ppt_x"/>
                                              </p:val>
                                            </p:tav>
                                            <p:tav tm="100000">
                                              <p:val>
                                                <p:strVal val="#ppt_x"/>
                                              </p:val>
                                            </p:tav>
                                          </p:tavLst>
                                        </p:anim>
                                        <p:anim calcmode="lin" valueType="num">
                                          <p:cBhvr>
                                            <p:cTn id="59" dur="300" fill="hold"/>
                                            <p:tgtEl>
                                              <p:spTgt spid="51"/>
                                            </p:tgtEl>
                                            <p:attrNameLst>
                                              <p:attrName>ppt_y</p:attrName>
                                            </p:attrNameLst>
                                          </p:cBhvr>
                                          <p:tavLst>
                                            <p:tav tm="0">
                                              <p:val>
                                                <p:strVal val="#ppt_y+.1"/>
                                              </p:val>
                                            </p:tav>
                                            <p:tav tm="100000">
                                              <p:val>
                                                <p:strVal val="#ppt_y"/>
                                              </p:val>
                                            </p:tav>
                                          </p:tavLst>
                                        </p:anim>
                                      </p:childTnLst>
                                    </p:cTn>
                                  </p:par>
                                  <p:par>
                                    <p:cTn id="60" presetID="12" presetClass="entr" presetSubtype="4" fill="hold" grpId="0" nodeType="withEffect">
                                      <p:stCondLst>
                                        <p:cond delay="110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300"/>
                                            <p:tgtEl>
                                              <p:spTgt spid="54"/>
                                            </p:tgtEl>
                                            <p:attrNameLst>
                                              <p:attrName>ppt_y</p:attrName>
                                            </p:attrNameLst>
                                          </p:cBhvr>
                                          <p:tavLst>
                                            <p:tav tm="0">
                                              <p:val>
                                                <p:strVal val="#ppt_y+#ppt_h*1.125000"/>
                                              </p:val>
                                            </p:tav>
                                            <p:tav tm="100000">
                                              <p:val>
                                                <p:strVal val="#ppt_y"/>
                                              </p:val>
                                            </p:tav>
                                          </p:tavLst>
                                        </p:anim>
                                        <p:animEffect transition="in" filter="wipe(up)">
                                          <p:cBhvr>
                                            <p:cTn id="63" dur="300"/>
                                            <p:tgtEl>
                                              <p:spTgt spid="54"/>
                                            </p:tgtEl>
                                          </p:cBhvr>
                                        </p:animEffect>
                                      </p:childTnLst>
                                    </p:cTn>
                                  </p:par>
                                  <p:par>
                                    <p:cTn id="64" presetID="12" presetClass="entr" presetSubtype="4" fill="hold" grpId="0" nodeType="withEffect">
                                      <p:stCondLst>
                                        <p:cond delay="1400"/>
                                      </p:stCondLst>
                                      <p:childTnLst>
                                        <p:set>
                                          <p:cBhvr>
                                            <p:cTn id="65" dur="1" fill="hold">
                                              <p:stCondLst>
                                                <p:cond delay="0"/>
                                              </p:stCondLst>
                                            </p:cTn>
                                            <p:tgtEl>
                                              <p:spTgt spid="55"/>
                                            </p:tgtEl>
                                            <p:attrNameLst>
                                              <p:attrName>style.visibility</p:attrName>
                                            </p:attrNameLst>
                                          </p:cBhvr>
                                          <p:to>
                                            <p:strVal val="visible"/>
                                          </p:to>
                                        </p:set>
                                        <p:anim calcmode="lin" valueType="num">
                                          <p:cBhvr additive="base">
                                            <p:cTn id="66" dur="300"/>
                                            <p:tgtEl>
                                              <p:spTgt spid="55"/>
                                            </p:tgtEl>
                                            <p:attrNameLst>
                                              <p:attrName>ppt_y</p:attrName>
                                            </p:attrNameLst>
                                          </p:cBhvr>
                                          <p:tavLst>
                                            <p:tav tm="0">
                                              <p:val>
                                                <p:strVal val="#ppt_y+#ppt_h*1.125000"/>
                                              </p:val>
                                            </p:tav>
                                            <p:tav tm="100000">
                                              <p:val>
                                                <p:strVal val="#ppt_y"/>
                                              </p:val>
                                            </p:tav>
                                          </p:tavLst>
                                        </p:anim>
                                        <p:animEffect transition="in" filter="wipe(up)">
                                          <p:cBhvr>
                                            <p:cTn id="67" dur="300"/>
                                            <p:tgtEl>
                                              <p:spTgt spid="55"/>
                                            </p:tgtEl>
                                          </p:cBhvr>
                                        </p:animEffect>
                                      </p:childTnLst>
                                    </p:cTn>
                                  </p:par>
                                  <p:par>
                                    <p:cTn id="68" presetID="12" presetClass="entr" presetSubtype="4" fill="hold" grpId="0" nodeType="withEffect">
                                      <p:stCondLst>
                                        <p:cond delay="1800"/>
                                      </p:stCondLst>
                                      <p:childTnLst>
                                        <p:set>
                                          <p:cBhvr>
                                            <p:cTn id="69" dur="1" fill="hold">
                                              <p:stCondLst>
                                                <p:cond delay="0"/>
                                              </p:stCondLst>
                                            </p:cTn>
                                            <p:tgtEl>
                                              <p:spTgt spid="56"/>
                                            </p:tgtEl>
                                            <p:attrNameLst>
                                              <p:attrName>style.visibility</p:attrName>
                                            </p:attrNameLst>
                                          </p:cBhvr>
                                          <p:to>
                                            <p:strVal val="visible"/>
                                          </p:to>
                                        </p:set>
                                        <p:anim calcmode="lin" valueType="num">
                                          <p:cBhvr additive="base">
                                            <p:cTn id="70" dur="300"/>
                                            <p:tgtEl>
                                              <p:spTgt spid="56"/>
                                            </p:tgtEl>
                                            <p:attrNameLst>
                                              <p:attrName>ppt_y</p:attrName>
                                            </p:attrNameLst>
                                          </p:cBhvr>
                                          <p:tavLst>
                                            <p:tav tm="0">
                                              <p:val>
                                                <p:strVal val="#ppt_y+#ppt_h*1.125000"/>
                                              </p:val>
                                            </p:tav>
                                            <p:tav tm="100000">
                                              <p:val>
                                                <p:strVal val="#ppt_y"/>
                                              </p:val>
                                            </p:tav>
                                          </p:tavLst>
                                        </p:anim>
                                        <p:animEffect transition="in" filter="wipe(up)">
                                          <p:cBhvr>
                                            <p:cTn id="71" dur="300"/>
                                            <p:tgtEl>
                                              <p:spTgt spid="56"/>
                                            </p:tgtEl>
                                          </p:cBhvr>
                                        </p:animEffect>
                                      </p:childTnLst>
                                    </p:cTn>
                                  </p:par>
                                  <p:par>
                                    <p:cTn id="72" presetID="12" presetClass="entr" presetSubtype="4" fill="hold" grpId="0" nodeType="withEffect">
                                      <p:stCondLst>
                                        <p:cond delay="2200"/>
                                      </p:stCondLst>
                                      <p:childTnLst>
                                        <p:set>
                                          <p:cBhvr>
                                            <p:cTn id="73" dur="1" fill="hold">
                                              <p:stCondLst>
                                                <p:cond delay="0"/>
                                              </p:stCondLst>
                                            </p:cTn>
                                            <p:tgtEl>
                                              <p:spTgt spid="57"/>
                                            </p:tgtEl>
                                            <p:attrNameLst>
                                              <p:attrName>style.visibility</p:attrName>
                                            </p:attrNameLst>
                                          </p:cBhvr>
                                          <p:to>
                                            <p:strVal val="visible"/>
                                          </p:to>
                                        </p:set>
                                        <p:anim calcmode="lin" valueType="num">
                                          <p:cBhvr additive="base">
                                            <p:cTn id="74" dur="300"/>
                                            <p:tgtEl>
                                              <p:spTgt spid="57"/>
                                            </p:tgtEl>
                                            <p:attrNameLst>
                                              <p:attrName>ppt_y</p:attrName>
                                            </p:attrNameLst>
                                          </p:cBhvr>
                                          <p:tavLst>
                                            <p:tav tm="0">
                                              <p:val>
                                                <p:strVal val="#ppt_y+#ppt_h*1.125000"/>
                                              </p:val>
                                            </p:tav>
                                            <p:tav tm="100000">
                                              <p:val>
                                                <p:strVal val="#ppt_y"/>
                                              </p:val>
                                            </p:tav>
                                          </p:tavLst>
                                        </p:anim>
                                        <p:animEffect transition="in" filter="wipe(up)">
                                          <p:cBhvr>
                                            <p:cTn id="75" dur="300"/>
                                            <p:tgtEl>
                                              <p:spTgt spid="57"/>
                                            </p:tgtEl>
                                          </p:cBhvr>
                                        </p:animEffect>
                                      </p:childTnLst>
                                    </p:cTn>
                                  </p:par>
                                  <p:par>
                                    <p:cTn id="76" presetID="42" presetClass="entr" presetSubtype="0" fill="hold" grpId="0" nodeType="withEffect">
                                      <p:stCondLst>
                                        <p:cond delay="150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300"/>
                                            <p:tgtEl>
                                              <p:spTgt spid="61"/>
                                            </p:tgtEl>
                                          </p:cBhvr>
                                        </p:animEffect>
                                        <p:anim calcmode="lin" valueType="num">
                                          <p:cBhvr>
                                            <p:cTn id="79" dur="300" fill="hold"/>
                                            <p:tgtEl>
                                              <p:spTgt spid="61"/>
                                            </p:tgtEl>
                                            <p:attrNameLst>
                                              <p:attrName>ppt_x</p:attrName>
                                            </p:attrNameLst>
                                          </p:cBhvr>
                                          <p:tavLst>
                                            <p:tav tm="0">
                                              <p:val>
                                                <p:strVal val="#ppt_x"/>
                                              </p:val>
                                            </p:tav>
                                            <p:tav tm="100000">
                                              <p:val>
                                                <p:strVal val="#ppt_x"/>
                                              </p:val>
                                            </p:tav>
                                          </p:tavLst>
                                        </p:anim>
                                        <p:anim calcmode="lin" valueType="num">
                                          <p:cBhvr>
                                            <p:cTn id="80" dur="300" fill="hold"/>
                                            <p:tgtEl>
                                              <p:spTgt spid="61"/>
                                            </p:tgtEl>
                                            <p:attrNameLst>
                                              <p:attrName>ppt_y</p:attrName>
                                            </p:attrNameLst>
                                          </p:cBhvr>
                                          <p:tavLst>
                                            <p:tav tm="0">
                                              <p:val>
                                                <p:strVal val="#ppt_y+.1"/>
                                              </p:val>
                                            </p:tav>
                                            <p:tav tm="100000">
                                              <p:val>
                                                <p:strVal val="#ppt_y"/>
                                              </p:val>
                                            </p:tav>
                                          </p:tavLst>
                                        </p:anim>
                                      </p:childTnLst>
                                    </p:cTn>
                                  </p:par>
                                  <p:par>
                                    <p:cTn id="81" presetID="12" presetClass="entr" presetSubtype="4" fill="hold" grpId="0" nodeType="withEffect">
                                      <p:stCondLst>
                                        <p:cond delay="2200"/>
                                      </p:st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300"/>
                                            <p:tgtEl>
                                              <p:spTgt spid="62"/>
                                            </p:tgtEl>
                                            <p:attrNameLst>
                                              <p:attrName>ppt_y</p:attrName>
                                            </p:attrNameLst>
                                          </p:cBhvr>
                                          <p:tavLst>
                                            <p:tav tm="0">
                                              <p:val>
                                                <p:strVal val="#ppt_y+#ppt_h*1.125000"/>
                                              </p:val>
                                            </p:tav>
                                            <p:tav tm="100000">
                                              <p:val>
                                                <p:strVal val="#ppt_y"/>
                                              </p:val>
                                            </p:tav>
                                          </p:tavLst>
                                        </p:anim>
                                        <p:animEffect transition="in" filter="wipe(up)">
                                          <p:cBhvr>
                                            <p:cTn id="84" dur="300"/>
                                            <p:tgtEl>
                                              <p:spTgt spid="62"/>
                                            </p:tgtEl>
                                          </p:cBhvr>
                                        </p:animEffect>
                                      </p:childTnLst>
                                    </p:cTn>
                                  </p:par>
                                  <p:par>
                                    <p:cTn id="85" presetID="42" presetClass="entr" presetSubtype="0" fill="hold" grpId="0" nodeType="withEffect">
                                      <p:stCondLst>
                                        <p:cond delay="150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300"/>
                                            <p:tgtEl>
                                              <p:spTgt spid="63"/>
                                            </p:tgtEl>
                                          </p:cBhvr>
                                        </p:animEffect>
                                        <p:anim calcmode="lin" valueType="num">
                                          <p:cBhvr>
                                            <p:cTn id="88" dur="300" fill="hold"/>
                                            <p:tgtEl>
                                              <p:spTgt spid="63"/>
                                            </p:tgtEl>
                                            <p:attrNameLst>
                                              <p:attrName>ppt_x</p:attrName>
                                            </p:attrNameLst>
                                          </p:cBhvr>
                                          <p:tavLst>
                                            <p:tav tm="0">
                                              <p:val>
                                                <p:strVal val="#ppt_x"/>
                                              </p:val>
                                            </p:tav>
                                            <p:tav tm="100000">
                                              <p:val>
                                                <p:strVal val="#ppt_x"/>
                                              </p:val>
                                            </p:tav>
                                          </p:tavLst>
                                        </p:anim>
                                        <p:anim calcmode="lin" valueType="num">
                                          <p:cBhvr>
                                            <p:cTn id="89" dur="300" fill="hold"/>
                                            <p:tgtEl>
                                              <p:spTgt spid="63"/>
                                            </p:tgtEl>
                                            <p:attrNameLst>
                                              <p:attrName>ppt_y</p:attrName>
                                            </p:attrNameLst>
                                          </p:cBhvr>
                                          <p:tavLst>
                                            <p:tav tm="0">
                                              <p:val>
                                                <p:strVal val="#ppt_y+.1"/>
                                              </p:val>
                                            </p:tav>
                                            <p:tav tm="100000">
                                              <p:val>
                                                <p:strVal val="#ppt_y"/>
                                              </p:val>
                                            </p:tav>
                                          </p:tavLst>
                                        </p:anim>
                                      </p:childTnLst>
                                    </p:cTn>
                                  </p:par>
                                  <p:par>
                                    <p:cTn id="90" presetID="12" presetClass="entr" presetSubtype="4" fill="hold" grpId="0" nodeType="withEffect">
                                      <p:stCondLst>
                                        <p:cond delay="2200"/>
                                      </p:stCondLst>
                                      <p:childTnLst>
                                        <p:set>
                                          <p:cBhvr>
                                            <p:cTn id="91" dur="1" fill="hold">
                                              <p:stCondLst>
                                                <p:cond delay="0"/>
                                              </p:stCondLst>
                                            </p:cTn>
                                            <p:tgtEl>
                                              <p:spTgt spid="64"/>
                                            </p:tgtEl>
                                            <p:attrNameLst>
                                              <p:attrName>style.visibility</p:attrName>
                                            </p:attrNameLst>
                                          </p:cBhvr>
                                          <p:to>
                                            <p:strVal val="visible"/>
                                          </p:to>
                                        </p:set>
                                        <p:anim calcmode="lin" valueType="num">
                                          <p:cBhvr additive="base">
                                            <p:cTn id="92" dur="300"/>
                                            <p:tgtEl>
                                              <p:spTgt spid="64"/>
                                            </p:tgtEl>
                                            <p:attrNameLst>
                                              <p:attrName>ppt_y</p:attrName>
                                            </p:attrNameLst>
                                          </p:cBhvr>
                                          <p:tavLst>
                                            <p:tav tm="0">
                                              <p:val>
                                                <p:strVal val="#ppt_y+#ppt_h*1.125000"/>
                                              </p:val>
                                            </p:tav>
                                            <p:tav tm="100000">
                                              <p:val>
                                                <p:strVal val="#ppt_y"/>
                                              </p:val>
                                            </p:tav>
                                          </p:tavLst>
                                        </p:anim>
                                        <p:animEffect transition="in" filter="wipe(up)">
                                          <p:cBhvr>
                                            <p:cTn id="93" dur="300"/>
                                            <p:tgtEl>
                                              <p:spTgt spid="64"/>
                                            </p:tgtEl>
                                          </p:cBhvr>
                                        </p:animEffect>
                                      </p:childTnLst>
                                    </p:cTn>
                                  </p:par>
                                  <p:par>
                                    <p:cTn id="94" presetID="12" presetClass="entr" presetSubtype="4" fill="hold" grpId="0" nodeType="withEffect">
                                      <p:stCondLst>
                                        <p:cond delay="1100"/>
                                      </p:stCondLst>
                                      <p:childTnLst>
                                        <p:set>
                                          <p:cBhvr>
                                            <p:cTn id="95" dur="1" fill="hold">
                                              <p:stCondLst>
                                                <p:cond delay="0"/>
                                              </p:stCondLst>
                                            </p:cTn>
                                            <p:tgtEl>
                                              <p:spTgt spid="70"/>
                                            </p:tgtEl>
                                            <p:attrNameLst>
                                              <p:attrName>style.visibility</p:attrName>
                                            </p:attrNameLst>
                                          </p:cBhvr>
                                          <p:to>
                                            <p:strVal val="visible"/>
                                          </p:to>
                                        </p:set>
                                        <p:anim calcmode="lin" valueType="num">
                                          <p:cBhvr additive="base">
                                            <p:cTn id="96" dur="300"/>
                                            <p:tgtEl>
                                              <p:spTgt spid="70"/>
                                            </p:tgtEl>
                                            <p:attrNameLst>
                                              <p:attrName>ppt_y</p:attrName>
                                            </p:attrNameLst>
                                          </p:cBhvr>
                                          <p:tavLst>
                                            <p:tav tm="0">
                                              <p:val>
                                                <p:strVal val="#ppt_y+#ppt_h*1.125000"/>
                                              </p:val>
                                            </p:tav>
                                            <p:tav tm="100000">
                                              <p:val>
                                                <p:strVal val="#ppt_y"/>
                                              </p:val>
                                            </p:tav>
                                          </p:tavLst>
                                        </p:anim>
                                        <p:animEffect transition="in" filter="wipe(up)">
                                          <p:cBhvr>
                                            <p:cTn id="97" dur="300"/>
                                            <p:tgtEl>
                                              <p:spTgt spid="70"/>
                                            </p:tgtEl>
                                          </p:cBhvr>
                                        </p:animEffect>
                                      </p:childTnLst>
                                    </p:cTn>
                                  </p:par>
                                  <p:par>
                                    <p:cTn id="98" presetID="12" presetClass="entr" presetSubtype="4" fill="hold" grpId="0" nodeType="withEffect">
                                      <p:stCondLst>
                                        <p:cond delay="1400"/>
                                      </p:stCondLst>
                                      <p:childTnLst>
                                        <p:set>
                                          <p:cBhvr>
                                            <p:cTn id="99" dur="1" fill="hold">
                                              <p:stCondLst>
                                                <p:cond delay="0"/>
                                              </p:stCondLst>
                                            </p:cTn>
                                            <p:tgtEl>
                                              <p:spTgt spid="71"/>
                                            </p:tgtEl>
                                            <p:attrNameLst>
                                              <p:attrName>style.visibility</p:attrName>
                                            </p:attrNameLst>
                                          </p:cBhvr>
                                          <p:to>
                                            <p:strVal val="visible"/>
                                          </p:to>
                                        </p:set>
                                        <p:anim calcmode="lin" valueType="num">
                                          <p:cBhvr additive="base">
                                            <p:cTn id="100" dur="300"/>
                                            <p:tgtEl>
                                              <p:spTgt spid="71"/>
                                            </p:tgtEl>
                                            <p:attrNameLst>
                                              <p:attrName>ppt_y</p:attrName>
                                            </p:attrNameLst>
                                          </p:cBhvr>
                                          <p:tavLst>
                                            <p:tav tm="0">
                                              <p:val>
                                                <p:strVal val="#ppt_y+#ppt_h*1.125000"/>
                                              </p:val>
                                            </p:tav>
                                            <p:tav tm="100000">
                                              <p:val>
                                                <p:strVal val="#ppt_y"/>
                                              </p:val>
                                            </p:tav>
                                          </p:tavLst>
                                        </p:anim>
                                        <p:animEffect transition="in" filter="wipe(up)">
                                          <p:cBhvr>
                                            <p:cTn id="101" dur="300"/>
                                            <p:tgtEl>
                                              <p:spTgt spid="71"/>
                                            </p:tgtEl>
                                          </p:cBhvr>
                                        </p:animEffect>
                                      </p:childTnLst>
                                    </p:cTn>
                                  </p:par>
                                  <p:par>
                                    <p:cTn id="102" presetID="12" presetClass="entr" presetSubtype="4" fill="hold" grpId="0" nodeType="withEffect">
                                      <p:stCondLst>
                                        <p:cond delay="1800"/>
                                      </p:stCondLst>
                                      <p:childTnLst>
                                        <p:set>
                                          <p:cBhvr>
                                            <p:cTn id="103" dur="1" fill="hold">
                                              <p:stCondLst>
                                                <p:cond delay="0"/>
                                              </p:stCondLst>
                                            </p:cTn>
                                            <p:tgtEl>
                                              <p:spTgt spid="72"/>
                                            </p:tgtEl>
                                            <p:attrNameLst>
                                              <p:attrName>style.visibility</p:attrName>
                                            </p:attrNameLst>
                                          </p:cBhvr>
                                          <p:to>
                                            <p:strVal val="visible"/>
                                          </p:to>
                                        </p:set>
                                        <p:anim calcmode="lin" valueType="num">
                                          <p:cBhvr additive="base">
                                            <p:cTn id="104" dur="300"/>
                                            <p:tgtEl>
                                              <p:spTgt spid="72"/>
                                            </p:tgtEl>
                                            <p:attrNameLst>
                                              <p:attrName>ppt_y</p:attrName>
                                            </p:attrNameLst>
                                          </p:cBhvr>
                                          <p:tavLst>
                                            <p:tav tm="0">
                                              <p:val>
                                                <p:strVal val="#ppt_y+#ppt_h*1.125000"/>
                                              </p:val>
                                            </p:tav>
                                            <p:tav tm="100000">
                                              <p:val>
                                                <p:strVal val="#ppt_y"/>
                                              </p:val>
                                            </p:tav>
                                          </p:tavLst>
                                        </p:anim>
                                        <p:animEffect transition="in" filter="wipe(up)">
                                          <p:cBhvr>
                                            <p:cTn id="105" dur="300"/>
                                            <p:tgtEl>
                                              <p:spTgt spid="72"/>
                                            </p:tgtEl>
                                          </p:cBhvr>
                                        </p:animEffect>
                                      </p:childTnLst>
                                    </p:cTn>
                                  </p:par>
                                  <p:par>
                                    <p:cTn id="106" presetID="12" presetClass="entr" presetSubtype="4" fill="hold" grpId="0" nodeType="withEffect">
                                      <p:stCondLst>
                                        <p:cond delay="2200"/>
                                      </p:stCondLst>
                                      <p:childTnLst>
                                        <p:set>
                                          <p:cBhvr>
                                            <p:cTn id="107" dur="1" fill="hold">
                                              <p:stCondLst>
                                                <p:cond delay="0"/>
                                              </p:stCondLst>
                                            </p:cTn>
                                            <p:tgtEl>
                                              <p:spTgt spid="73"/>
                                            </p:tgtEl>
                                            <p:attrNameLst>
                                              <p:attrName>style.visibility</p:attrName>
                                            </p:attrNameLst>
                                          </p:cBhvr>
                                          <p:to>
                                            <p:strVal val="visible"/>
                                          </p:to>
                                        </p:set>
                                        <p:anim calcmode="lin" valueType="num">
                                          <p:cBhvr additive="base">
                                            <p:cTn id="108" dur="300"/>
                                            <p:tgtEl>
                                              <p:spTgt spid="73"/>
                                            </p:tgtEl>
                                            <p:attrNameLst>
                                              <p:attrName>ppt_y</p:attrName>
                                            </p:attrNameLst>
                                          </p:cBhvr>
                                          <p:tavLst>
                                            <p:tav tm="0">
                                              <p:val>
                                                <p:strVal val="#ppt_y+#ppt_h*1.125000"/>
                                              </p:val>
                                            </p:tav>
                                            <p:tav tm="100000">
                                              <p:val>
                                                <p:strVal val="#ppt_y"/>
                                              </p:val>
                                            </p:tav>
                                          </p:tavLst>
                                        </p:anim>
                                        <p:animEffect transition="in" filter="wipe(up)">
                                          <p:cBhvr>
                                            <p:cTn id="109" dur="300"/>
                                            <p:tgtEl>
                                              <p:spTgt spid="73"/>
                                            </p:tgtEl>
                                          </p:cBhvr>
                                        </p:animEffect>
                                      </p:childTnLst>
                                    </p:cTn>
                                  </p:par>
                                  <p:par>
                                    <p:cTn id="110" presetID="12" presetClass="entr" presetSubtype="4" fill="hold" grpId="0" nodeType="withEffect">
                                      <p:stCondLst>
                                        <p:cond delay="2500"/>
                                      </p:stCondLst>
                                      <p:childTnLst>
                                        <p:set>
                                          <p:cBhvr>
                                            <p:cTn id="111" dur="1" fill="hold">
                                              <p:stCondLst>
                                                <p:cond delay="0"/>
                                              </p:stCondLst>
                                            </p:cTn>
                                            <p:tgtEl>
                                              <p:spTgt spid="74"/>
                                            </p:tgtEl>
                                            <p:attrNameLst>
                                              <p:attrName>style.visibility</p:attrName>
                                            </p:attrNameLst>
                                          </p:cBhvr>
                                          <p:to>
                                            <p:strVal val="visible"/>
                                          </p:to>
                                        </p:set>
                                        <p:anim calcmode="lin" valueType="num">
                                          <p:cBhvr additive="base">
                                            <p:cTn id="112" dur="300"/>
                                            <p:tgtEl>
                                              <p:spTgt spid="74"/>
                                            </p:tgtEl>
                                            <p:attrNameLst>
                                              <p:attrName>ppt_y</p:attrName>
                                            </p:attrNameLst>
                                          </p:cBhvr>
                                          <p:tavLst>
                                            <p:tav tm="0">
                                              <p:val>
                                                <p:strVal val="#ppt_y+#ppt_h*1.125000"/>
                                              </p:val>
                                            </p:tav>
                                            <p:tav tm="100000">
                                              <p:val>
                                                <p:strVal val="#ppt_y"/>
                                              </p:val>
                                            </p:tav>
                                          </p:tavLst>
                                        </p:anim>
                                        <p:animEffect transition="in" filter="wipe(up)">
                                          <p:cBhvr>
                                            <p:cTn id="113" dur="300"/>
                                            <p:tgtEl>
                                              <p:spTgt spid="74"/>
                                            </p:tgtEl>
                                          </p:cBhvr>
                                        </p:animEffect>
                                      </p:childTnLst>
                                    </p:cTn>
                                  </p:par>
                                  <p:par>
                                    <p:cTn id="114" presetID="12" presetClass="entr" presetSubtype="4" fill="hold" grpId="0" nodeType="withEffect">
                                      <p:stCondLst>
                                        <p:cond delay="3000"/>
                                      </p:stCondLst>
                                      <p:childTnLst>
                                        <p:set>
                                          <p:cBhvr>
                                            <p:cTn id="115" dur="1" fill="hold">
                                              <p:stCondLst>
                                                <p:cond delay="0"/>
                                              </p:stCondLst>
                                            </p:cTn>
                                            <p:tgtEl>
                                              <p:spTgt spid="75"/>
                                            </p:tgtEl>
                                            <p:attrNameLst>
                                              <p:attrName>style.visibility</p:attrName>
                                            </p:attrNameLst>
                                          </p:cBhvr>
                                          <p:to>
                                            <p:strVal val="visible"/>
                                          </p:to>
                                        </p:set>
                                        <p:anim calcmode="lin" valueType="num">
                                          <p:cBhvr additive="base">
                                            <p:cTn id="116" dur="300"/>
                                            <p:tgtEl>
                                              <p:spTgt spid="75"/>
                                            </p:tgtEl>
                                            <p:attrNameLst>
                                              <p:attrName>ppt_y</p:attrName>
                                            </p:attrNameLst>
                                          </p:cBhvr>
                                          <p:tavLst>
                                            <p:tav tm="0">
                                              <p:val>
                                                <p:strVal val="#ppt_y+#ppt_h*1.125000"/>
                                              </p:val>
                                            </p:tav>
                                            <p:tav tm="100000">
                                              <p:val>
                                                <p:strVal val="#ppt_y"/>
                                              </p:val>
                                            </p:tav>
                                          </p:tavLst>
                                        </p:anim>
                                        <p:animEffect transition="in" filter="wipe(up)">
                                          <p:cBhvr>
                                            <p:cTn id="117" dur="3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Graphic spid="45" grpId="0" uiExpand="1">
            <p:bldSub>
              <a:bldChart bld="category"/>
            </p:bldSub>
          </p:bldGraphic>
          <p:bldP spid="50" grpId="0" animBg="1"/>
          <p:bldP spid="51" grpId="0" animBg="1"/>
          <p:bldP spid="52" grpId="0" animBg="1"/>
          <p:bldP spid="53" grpId="0" animBg="1"/>
          <p:bldP spid="54" grpId="0"/>
          <p:bldP spid="55" grpId="0"/>
          <p:bldP spid="56" grpId="0"/>
          <p:bldP spid="57" grpId="0"/>
          <p:bldP spid="61" grpId="0" animBg="1"/>
          <p:bldP spid="62" grpId="0"/>
          <p:bldP spid="63" grpId="0" animBg="1"/>
          <p:bldP spid="64" grpId="0"/>
          <p:bldP spid="70" grpId="0"/>
          <p:bldP spid="71" grpId="0"/>
          <p:bldP spid="72" grpId="0"/>
          <p:bldP spid="73" grpId="0"/>
          <p:bldP spid="74" grpId="0"/>
          <p:bldP spid="7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23" presetClass="entr" presetSubtype="16" fill="hold" grpId="0" nodeType="withEffect">
                                      <p:stCondLst>
                                        <p:cond delay="0"/>
                                      </p:stCondLst>
                                      <p:childTnLst>
                                        <p:set>
                                          <p:cBhvr>
                                            <p:cTn id="13" dur="1" fill="hold">
                                              <p:stCondLst>
                                                <p:cond delay="0"/>
                                              </p:stCondLst>
                                            </p:cTn>
                                            <p:tgtEl>
                                              <p:spTgt spid="45">
                                                <p:graphicEl>
                                                  <a:chart seriesIdx="-3" categoryIdx="-3" bldStep="gridLegend"/>
                                                </p:graphicEl>
                                              </p:spTgt>
                                            </p:tgtEl>
                                            <p:attrNameLst>
                                              <p:attrName>style.visibility</p:attrName>
                                            </p:attrNameLst>
                                          </p:cBhvr>
                                          <p:to>
                                            <p:strVal val="visible"/>
                                          </p:to>
                                        </p:set>
                                        <p:anim calcmode="lin" valueType="num">
                                          <p:cBhvr>
                                            <p:cTn id="14" dur="500" fill="hold"/>
                                            <p:tgtEl>
                                              <p:spTgt spid="45">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15" dur="500" fill="hold"/>
                                            <p:tgtEl>
                                              <p:spTgt spid="45">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16" presetID="23" presetClass="entr" presetSubtype="16" fill="hold" grpId="0" nodeType="withEffect">
                                      <p:stCondLst>
                                        <p:cond delay="300"/>
                                      </p:stCondLst>
                                      <p:childTnLst>
                                        <p:set>
                                          <p:cBhvr>
                                            <p:cTn id="17" dur="1" fill="hold">
                                              <p:stCondLst>
                                                <p:cond delay="0"/>
                                              </p:stCondLst>
                                            </p:cTn>
                                            <p:tgtEl>
                                              <p:spTgt spid="45">
                                                <p:graphicEl>
                                                  <a:chart seriesIdx="-4" categoryIdx="0" bldStep="category"/>
                                                </p:graphicEl>
                                              </p:spTgt>
                                            </p:tgtEl>
                                            <p:attrNameLst>
                                              <p:attrName>style.visibility</p:attrName>
                                            </p:attrNameLst>
                                          </p:cBhvr>
                                          <p:to>
                                            <p:strVal val="visible"/>
                                          </p:to>
                                        </p:set>
                                        <p:anim calcmode="lin" valueType="num">
                                          <p:cBhvr>
                                            <p:cTn id="18" dur="500" fill="hold"/>
                                            <p:tgtEl>
                                              <p:spTgt spid="45">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9" dur="500" fill="hold"/>
                                            <p:tgtEl>
                                              <p:spTgt spid="45">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20" presetID="23" presetClass="entr" presetSubtype="16" fill="hold" grpId="0" nodeType="withEffect">
                                      <p:stCondLst>
                                        <p:cond delay="500"/>
                                      </p:stCondLst>
                                      <p:childTnLst>
                                        <p:set>
                                          <p:cBhvr>
                                            <p:cTn id="21" dur="1" fill="hold">
                                              <p:stCondLst>
                                                <p:cond delay="0"/>
                                              </p:stCondLst>
                                            </p:cTn>
                                            <p:tgtEl>
                                              <p:spTgt spid="45">
                                                <p:graphicEl>
                                                  <a:chart seriesIdx="-4" categoryIdx="1" bldStep="category"/>
                                                </p:graphicEl>
                                              </p:spTgt>
                                            </p:tgtEl>
                                            <p:attrNameLst>
                                              <p:attrName>style.visibility</p:attrName>
                                            </p:attrNameLst>
                                          </p:cBhvr>
                                          <p:to>
                                            <p:strVal val="visible"/>
                                          </p:to>
                                        </p:set>
                                        <p:anim calcmode="lin" valueType="num">
                                          <p:cBhvr>
                                            <p:cTn id="22" dur="500" fill="hold"/>
                                            <p:tgtEl>
                                              <p:spTgt spid="45">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23" dur="500" fill="hold"/>
                                            <p:tgtEl>
                                              <p:spTgt spid="45">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24" presetID="23" presetClass="entr" presetSubtype="16" fill="hold" grpId="0" nodeType="withEffect">
                                      <p:stCondLst>
                                        <p:cond delay="700"/>
                                      </p:stCondLst>
                                      <p:childTnLst>
                                        <p:set>
                                          <p:cBhvr>
                                            <p:cTn id="25" dur="1" fill="hold">
                                              <p:stCondLst>
                                                <p:cond delay="0"/>
                                              </p:stCondLst>
                                            </p:cTn>
                                            <p:tgtEl>
                                              <p:spTgt spid="45">
                                                <p:graphicEl>
                                                  <a:chart seriesIdx="-4" categoryIdx="2" bldStep="category"/>
                                                </p:graphicEl>
                                              </p:spTgt>
                                            </p:tgtEl>
                                            <p:attrNameLst>
                                              <p:attrName>style.visibility</p:attrName>
                                            </p:attrNameLst>
                                          </p:cBhvr>
                                          <p:to>
                                            <p:strVal val="visible"/>
                                          </p:to>
                                        </p:set>
                                        <p:anim calcmode="lin" valueType="num">
                                          <p:cBhvr>
                                            <p:cTn id="26" dur="500" fill="hold"/>
                                            <p:tgtEl>
                                              <p:spTgt spid="45">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7" dur="500" fill="hold"/>
                                            <p:tgtEl>
                                              <p:spTgt spid="45">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8" presetID="23" presetClass="entr" presetSubtype="16" fill="hold" grpId="0" nodeType="withEffect">
                                      <p:stCondLst>
                                        <p:cond delay="800"/>
                                      </p:stCondLst>
                                      <p:childTnLst>
                                        <p:set>
                                          <p:cBhvr>
                                            <p:cTn id="29" dur="1" fill="hold">
                                              <p:stCondLst>
                                                <p:cond delay="0"/>
                                              </p:stCondLst>
                                            </p:cTn>
                                            <p:tgtEl>
                                              <p:spTgt spid="45">
                                                <p:graphicEl>
                                                  <a:chart seriesIdx="-4" categoryIdx="3" bldStep="category"/>
                                                </p:graphicEl>
                                              </p:spTgt>
                                            </p:tgtEl>
                                            <p:attrNameLst>
                                              <p:attrName>style.visibility</p:attrName>
                                            </p:attrNameLst>
                                          </p:cBhvr>
                                          <p:to>
                                            <p:strVal val="visible"/>
                                          </p:to>
                                        </p:set>
                                        <p:anim calcmode="lin" valueType="num">
                                          <p:cBhvr>
                                            <p:cTn id="30" dur="500" fill="hold"/>
                                            <p:tgtEl>
                                              <p:spTgt spid="45">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31" dur="500" fill="hold"/>
                                            <p:tgtEl>
                                              <p:spTgt spid="45">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32" presetID="23" presetClass="entr" presetSubtype="16" fill="hold" grpId="0" nodeType="withEffect">
                                      <p:stCondLst>
                                        <p:cond delay="900"/>
                                      </p:stCondLst>
                                      <p:childTnLst>
                                        <p:set>
                                          <p:cBhvr>
                                            <p:cTn id="33" dur="1" fill="hold">
                                              <p:stCondLst>
                                                <p:cond delay="0"/>
                                              </p:stCondLst>
                                            </p:cTn>
                                            <p:tgtEl>
                                              <p:spTgt spid="45">
                                                <p:graphicEl>
                                                  <a:chart seriesIdx="-4" categoryIdx="4" bldStep="category"/>
                                                </p:graphicEl>
                                              </p:spTgt>
                                            </p:tgtEl>
                                            <p:attrNameLst>
                                              <p:attrName>style.visibility</p:attrName>
                                            </p:attrNameLst>
                                          </p:cBhvr>
                                          <p:to>
                                            <p:strVal val="visible"/>
                                          </p:to>
                                        </p:set>
                                        <p:anim calcmode="lin" valueType="num">
                                          <p:cBhvr>
                                            <p:cTn id="34" dur="500" fill="hold"/>
                                            <p:tgtEl>
                                              <p:spTgt spid="45">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35" dur="500" fill="hold"/>
                                            <p:tgtEl>
                                              <p:spTgt spid="45">
                                                <p:graphicEl>
                                                  <a:chart seriesIdx="-4" categoryIdx="4" bldStep="category"/>
                                                </p:graphicEl>
                                              </p:spTgt>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1000"/>
                                      </p:stCondLst>
                                      <p:childTnLst>
                                        <p:set>
                                          <p:cBhvr>
                                            <p:cTn id="37" dur="1" fill="hold">
                                              <p:stCondLst>
                                                <p:cond delay="0"/>
                                              </p:stCondLst>
                                            </p:cTn>
                                            <p:tgtEl>
                                              <p:spTgt spid="45">
                                                <p:graphicEl>
                                                  <a:chart seriesIdx="-4" categoryIdx="5" bldStep="category"/>
                                                </p:graphicEl>
                                              </p:spTgt>
                                            </p:tgtEl>
                                            <p:attrNameLst>
                                              <p:attrName>style.visibility</p:attrName>
                                            </p:attrNameLst>
                                          </p:cBhvr>
                                          <p:to>
                                            <p:strVal val="visible"/>
                                          </p:to>
                                        </p:set>
                                        <p:anim calcmode="lin" valueType="num">
                                          <p:cBhvr>
                                            <p:cTn id="38" dur="500" fill="hold"/>
                                            <p:tgtEl>
                                              <p:spTgt spid="45">
                                                <p:graphicEl>
                                                  <a:chart seriesIdx="-4" categoryIdx="5" bldStep="category"/>
                                                </p:graphicEl>
                                              </p:spTgt>
                                            </p:tgtEl>
                                            <p:attrNameLst>
                                              <p:attrName>ppt_w</p:attrName>
                                            </p:attrNameLst>
                                          </p:cBhvr>
                                          <p:tavLst>
                                            <p:tav tm="0">
                                              <p:val>
                                                <p:fltVal val="0"/>
                                              </p:val>
                                            </p:tav>
                                            <p:tav tm="100000">
                                              <p:val>
                                                <p:strVal val="#ppt_w"/>
                                              </p:val>
                                            </p:tav>
                                          </p:tavLst>
                                        </p:anim>
                                        <p:anim calcmode="lin" valueType="num">
                                          <p:cBhvr>
                                            <p:cTn id="39" dur="500" fill="hold"/>
                                            <p:tgtEl>
                                              <p:spTgt spid="45">
                                                <p:graphicEl>
                                                  <a:chart seriesIdx="-4" categoryIdx="5" bldStep="category"/>
                                                </p:graphicEl>
                                              </p:spTgt>
                                            </p:tgtEl>
                                            <p:attrNameLst>
                                              <p:attrName>ppt_h</p:attrName>
                                            </p:attrNameLst>
                                          </p:cBhvr>
                                          <p:tavLst>
                                            <p:tav tm="0">
                                              <p:val>
                                                <p:fltVal val="0"/>
                                              </p:val>
                                            </p:tav>
                                            <p:tav tm="100000">
                                              <p:val>
                                                <p:strVal val="#ppt_h"/>
                                              </p:val>
                                            </p:tav>
                                          </p:tavLst>
                                        </p:anim>
                                      </p:childTnLst>
                                    </p:cTn>
                                  </p:par>
                                  <p:par>
                                    <p:cTn id="40" presetID="42" presetClass="entr" presetSubtype="0" fill="hold" grpId="0" nodeType="withEffect">
                                      <p:stCondLst>
                                        <p:cond delay="50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300"/>
                                            <p:tgtEl>
                                              <p:spTgt spid="50"/>
                                            </p:tgtEl>
                                          </p:cBhvr>
                                        </p:animEffect>
                                        <p:anim calcmode="lin" valueType="num">
                                          <p:cBhvr>
                                            <p:cTn id="43" dur="300" fill="hold"/>
                                            <p:tgtEl>
                                              <p:spTgt spid="50"/>
                                            </p:tgtEl>
                                            <p:attrNameLst>
                                              <p:attrName>ppt_x</p:attrName>
                                            </p:attrNameLst>
                                          </p:cBhvr>
                                          <p:tavLst>
                                            <p:tav tm="0">
                                              <p:val>
                                                <p:strVal val="#ppt_x"/>
                                              </p:val>
                                            </p:tav>
                                            <p:tav tm="100000">
                                              <p:val>
                                                <p:strVal val="#ppt_x"/>
                                              </p:val>
                                            </p:tav>
                                          </p:tavLst>
                                        </p:anim>
                                        <p:anim calcmode="lin" valueType="num">
                                          <p:cBhvr>
                                            <p:cTn id="44" dur="300" fill="hold"/>
                                            <p:tgtEl>
                                              <p:spTgt spid="5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9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300"/>
                                            <p:tgtEl>
                                              <p:spTgt spid="52"/>
                                            </p:tgtEl>
                                          </p:cBhvr>
                                        </p:animEffect>
                                        <p:anim calcmode="lin" valueType="num">
                                          <p:cBhvr>
                                            <p:cTn id="48" dur="300" fill="hold"/>
                                            <p:tgtEl>
                                              <p:spTgt spid="52"/>
                                            </p:tgtEl>
                                            <p:attrNameLst>
                                              <p:attrName>ppt_x</p:attrName>
                                            </p:attrNameLst>
                                          </p:cBhvr>
                                          <p:tavLst>
                                            <p:tav tm="0">
                                              <p:val>
                                                <p:strVal val="#ppt_x"/>
                                              </p:val>
                                            </p:tav>
                                            <p:tav tm="100000">
                                              <p:val>
                                                <p:strVal val="#ppt_x"/>
                                              </p:val>
                                            </p:tav>
                                          </p:tavLst>
                                        </p:anim>
                                        <p:anim calcmode="lin" valueType="num">
                                          <p:cBhvr>
                                            <p:cTn id="49" dur="300" fill="hold"/>
                                            <p:tgtEl>
                                              <p:spTgt spid="5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2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300"/>
                                            <p:tgtEl>
                                              <p:spTgt spid="53"/>
                                            </p:tgtEl>
                                          </p:cBhvr>
                                        </p:animEffect>
                                        <p:anim calcmode="lin" valueType="num">
                                          <p:cBhvr>
                                            <p:cTn id="53" dur="300" fill="hold"/>
                                            <p:tgtEl>
                                              <p:spTgt spid="53"/>
                                            </p:tgtEl>
                                            <p:attrNameLst>
                                              <p:attrName>ppt_x</p:attrName>
                                            </p:attrNameLst>
                                          </p:cBhvr>
                                          <p:tavLst>
                                            <p:tav tm="0">
                                              <p:val>
                                                <p:strVal val="#ppt_x"/>
                                              </p:val>
                                            </p:tav>
                                            <p:tav tm="100000">
                                              <p:val>
                                                <p:strVal val="#ppt_x"/>
                                              </p:val>
                                            </p:tav>
                                          </p:tavLst>
                                        </p:anim>
                                        <p:anim calcmode="lin" valueType="num">
                                          <p:cBhvr>
                                            <p:cTn id="54" dur="300" fill="hold"/>
                                            <p:tgtEl>
                                              <p:spTgt spid="5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50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300"/>
                                            <p:tgtEl>
                                              <p:spTgt spid="51"/>
                                            </p:tgtEl>
                                          </p:cBhvr>
                                        </p:animEffect>
                                        <p:anim calcmode="lin" valueType="num">
                                          <p:cBhvr>
                                            <p:cTn id="58" dur="300" fill="hold"/>
                                            <p:tgtEl>
                                              <p:spTgt spid="51"/>
                                            </p:tgtEl>
                                            <p:attrNameLst>
                                              <p:attrName>ppt_x</p:attrName>
                                            </p:attrNameLst>
                                          </p:cBhvr>
                                          <p:tavLst>
                                            <p:tav tm="0">
                                              <p:val>
                                                <p:strVal val="#ppt_x"/>
                                              </p:val>
                                            </p:tav>
                                            <p:tav tm="100000">
                                              <p:val>
                                                <p:strVal val="#ppt_x"/>
                                              </p:val>
                                            </p:tav>
                                          </p:tavLst>
                                        </p:anim>
                                        <p:anim calcmode="lin" valueType="num">
                                          <p:cBhvr>
                                            <p:cTn id="59" dur="300" fill="hold"/>
                                            <p:tgtEl>
                                              <p:spTgt spid="51"/>
                                            </p:tgtEl>
                                            <p:attrNameLst>
                                              <p:attrName>ppt_y</p:attrName>
                                            </p:attrNameLst>
                                          </p:cBhvr>
                                          <p:tavLst>
                                            <p:tav tm="0">
                                              <p:val>
                                                <p:strVal val="#ppt_y+.1"/>
                                              </p:val>
                                            </p:tav>
                                            <p:tav tm="100000">
                                              <p:val>
                                                <p:strVal val="#ppt_y"/>
                                              </p:val>
                                            </p:tav>
                                          </p:tavLst>
                                        </p:anim>
                                      </p:childTnLst>
                                    </p:cTn>
                                  </p:par>
                                  <p:par>
                                    <p:cTn id="60" presetID="12" presetClass="entr" presetSubtype="4" fill="hold" grpId="0" nodeType="withEffect">
                                      <p:stCondLst>
                                        <p:cond delay="110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300"/>
                                            <p:tgtEl>
                                              <p:spTgt spid="54"/>
                                            </p:tgtEl>
                                            <p:attrNameLst>
                                              <p:attrName>ppt_y</p:attrName>
                                            </p:attrNameLst>
                                          </p:cBhvr>
                                          <p:tavLst>
                                            <p:tav tm="0">
                                              <p:val>
                                                <p:strVal val="#ppt_y+#ppt_h*1.125000"/>
                                              </p:val>
                                            </p:tav>
                                            <p:tav tm="100000">
                                              <p:val>
                                                <p:strVal val="#ppt_y"/>
                                              </p:val>
                                            </p:tav>
                                          </p:tavLst>
                                        </p:anim>
                                        <p:animEffect transition="in" filter="wipe(up)">
                                          <p:cBhvr>
                                            <p:cTn id="63" dur="300"/>
                                            <p:tgtEl>
                                              <p:spTgt spid="54"/>
                                            </p:tgtEl>
                                          </p:cBhvr>
                                        </p:animEffect>
                                      </p:childTnLst>
                                    </p:cTn>
                                  </p:par>
                                  <p:par>
                                    <p:cTn id="64" presetID="12" presetClass="entr" presetSubtype="4" fill="hold" grpId="0" nodeType="withEffect">
                                      <p:stCondLst>
                                        <p:cond delay="1400"/>
                                      </p:stCondLst>
                                      <p:childTnLst>
                                        <p:set>
                                          <p:cBhvr>
                                            <p:cTn id="65" dur="1" fill="hold">
                                              <p:stCondLst>
                                                <p:cond delay="0"/>
                                              </p:stCondLst>
                                            </p:cTn>
                                            <p:tgtEl>
                                              <p:spTgt spid="55"/>
                                            </p:tgtEl>
                                            <p:attrNameLst>
                                              <p:attrName>style.visibility</p:attrName>
                                            </p:attrNameLst>
                                          </p:cBhvr>
                                          <p:to>
                                            <p:strVal val="visible"/>
                                          </p:to>
                                        </p:set>
                                        <p:anim calcmode="lin" valueType="num">
                                          <p:cBhvr additive="base">
                                            <p:cTn id="66" dur="300"/>
                                            <p:tgtEl>
                                              <p:spTgt spid="55"/>
                                            </p:tgtEl>
                                            <p:attrNameLst>
                                              <p:attrName>ppt_y</p:attrName>
                                            </p:attrNameLst>
                                          </p:cBhvr>
                                          <p:tavLst>
                                            <p:tav tm="0">
                                              <p:val>
                                                <p:strVal val="#ppt_y+#ppt_h*1.125000"/>
                                              </p:val>
                                            </p:tav>
                                            <p:tav tm="100000">
                                              <p:val>
                                                <p:strVal val="#ppt_y"/>
                                              </p:val>
                                            </p:tav>
                                          </p:tavLst>
                                        </p:anim>
                                        <p:animEffect transition="in" filter="wipe(up)">
                                          <p:cBhvr>
                                            <p:cTn id="67" dur="300"/>
                                            <p:tgtEl>
                                              <p:spTgt spid="55"/>
                                            </p:tgtEl>
                                          </p:cBhvr>
                                        </p:animEffect>
                                      </p:childTnLst>
                                    </p:cTn>
                                  </p:par>
                                  <p:par>
                                    <p:cTn id="68" presetID="12" presetClass="entr" presetSubtype="4" fill="hold" grpId="0" nodeType="withEffect">
                                      <p:stCondLst>
                                        <p:cond delay="1800"/>
                                      </p:stCondLst>
                                      <p:childTnLst>
                                        <p:set>
                                          <p:cBhvr>
                                            <p:cTn id="69" dur="1" fill="hold">
                                              <p:stCondLst>
                                                <p:cond delay="0"/>
                                              </p:stCondLst>
                                            </p:cTn>
                                            <p:tgtEl>
                                              <p:spTgt spid="56"/>
                                            </p:tgtEl>
                                            <p:attrNameLst>
                                              <p:attrName>style.visibility</p:attrName>
                                            </p:attrNameLst>
                                          </p:cBhvr>
                                          <p:to>
                                            <p:strVal val="visible"/>
                                          </p:to>
                                        </p:set>
                                        <p:anim calcmode="lin" valueType="num">
                                          <p:cBhvr additive="base">
                                            <p:cTn id="70" dur="300"/>
                                            <p:tgtEl>
                                              <p:spTgt spid="56"/>
                                            </p:tgtEl>
                                            <p:attrNameLst>
                                              <p:attrName>ppt_y</p:attrName>
                                            </p:attrNameLst>
                                          </p:cBhvr>
                                          <p:tavLst>
                                            <p:tav tm="0">
                                              <p:val>
                                                <p:strVal val="#ppt_y+#ppt_h*1.125000"/>
                                              </p:val>
                                            </p:tav>
                                            <p:tav tm="100000">
                                              <p:val>
                                                <p:strVal val="#ppt_y"/>
                                              </p:val>
                                            </p:tav>
                                          </p:tavLst>
                                        </p:anim>
                                        <p:animEffect transition="in" filter="wipe(up)">
                                          <p:cBhvr>
                                            <p:cTn id="71" dur="300"/>
                                            <p:tgtEl>
                                              <p:spTgt spid="56"/>
                                            </p:tgtEl>
                                          </p:cBhvr>
                                        </p:animEffect>
                                      </p:childTnLst>
                                    </p:cTn>
                                  </p:par>
                                  <p:par>
                                    <p:cTn id="72" presetID="12" presetClass="entr" presetSubtype="4" fill="hold" grpId="0" nodeType="withEffect">
                                      <p:stCondLst>
                                        <p:cond delay="2200"/>
                                      </p:stCondLst>
                                      <p:childTnLst>
                                        <p:set>
                                          <p:cBhvr>
                                            <p:cTn id="73" dur="1" fill="hold">
                                              <p:stCondLst>
                                                <p:cond delay="0"/>
                                              </p:stCondLst>
                                            </p:cTn>
                                            <p:tgtEl>
                                              <p:spTgt spid="57"/>
                                            </p:tgtEl>
                                            <p:attrNameLst>
                                              <p:attrName>style.visibility</p:attrName>
                                            </p:attrNameLst>
                                          </p:cBhvr>
                                          <p:to>
                                            <p:strVal val="visible"/>
                                          </p:to>
                                        </p:set>
                                        <p:anim calcmode="lin" valueType="num">
                                          <p:cBhvr additive="base">
                                            <p:cTn id="74" dur="300"/>
                                            <p:tgtEl>
                                              <p:spTgt spid="57"/>
                                            </p:tgtEl>
                                            <p:attrNameLst>
                                              <p:attrName>ppt_y</p:attrName>
                                            </p:attrNameLst>
                                          </p:cBhvr>
                                          <p:tavLst>
                                            <p:tav tm="0">
                                              <p:val>
                                                <p:strVal val="#ppt_y+#ppt_h*1.125000"/>
                                              </p:val>
                                            </p:tav>
                                            <p:tav tm="100000">
                                              <p:val>
                                                <p:strVal val="#ppt_y"/>
                                              </p:val>
                                            </p:tav>
                                          </p:tavLst>
                                        </p:anim>
                                        <p:animEffect transition="in" filter="wipe(up)">
                                          <p:cBhvr>
                                            <p:cTn id="75" dur="300"/>
                                            <p:tgtEl>
                                              <p:spTgt spid="57"/>
                                            </p:tgtEl>
                                          </p:cBhvr>
                                        </p:animEffect>
                                      </p:childTnLst>
                                    </p:cTn>
                                  </p:par>
                                  <p:par>
                                    <p:cTn id="76" presetID="42" presetClass="entr" presetSubtype="0" fill="hold" grpId="0" nodeType="withEffect">
                                      <p:stCondLst>
                                        <p:cond delay="150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300"/>
                                            <p:tgtEl>
                                              <p:spTgt spid="61"/>
                                            </p:tgtEl>
                                          </p:cBhvr>
                                        </p:animEffect>
                                        <p:anim calcmode="lin" valueType="num">
                                          <p:cBhvr>
                                            <p:cTn id="79" dur="300" fill="hold"/>
                                            <p:tgtEl>
                                              <p:spTgt spid="61"/>
                                            </p:tgtEl>
                                            <p:attrNameLst>
                                              <p:attrName>ppt_x</p:attrName>
                                            </p:attrNameLst>
                                          </p:cBhvr>
                                          <p:tavLst>
                                            <p:tav tm="0">
                                              <p:val>
                                                <p:strVal val="#ppt_x"/>
                                              </p:val>
                                            </p:tav>
                                            <p:tav tm="100000">
                                              <p:val>
                                                <p:strVal val="#ppt_x"/>
                                              </p:val>
                                            </p:tav>
                                          </p:tavLst>
                                        </p:anim>
                                        <p:anim calcmode="lin" valueType="num">
                                          <p:cBhvr>
                                            <p:cTn id="80" dur="300" fill="hold"/>
                                            <p:tgtEl>
                                              <p:spTgt spid="61"/>
                                            </p:tgtEl>
                                            <p:attrNameLst>
                                              <p:attrName>ppt_y</p:attrName>
                                            </p:attrNameLst>
                                          </p:cBhvr>
                                          <p:tavLst>
                                            <p:tav tm="0">
                                              <p:val>
                                                <p:strVal val="#ppt_y+.1"/>
                                              </p:val>
                                            </p:tav>
                                            <p:tav tm="100000">
                                              <p:val>
                                                <p:strVal val="#ppt_y"/>
                                              </p:val>
                                            </p:tav>
                                          </p:tavLst>
                                        </p:anim>
                                      </p:childTnLst>
                                    </p:cTn>
                                  </p:par>
                                  <p:par>
                                    <p:cTn id="81" presetID="12" presetClass="entr" presetSubtype="4" fill="hold" grpId="0" nodeType="withEffect">
                                      <p:stCondLst>
                                        <p:cond delay="2200"/>
                                      </p:stCondLst>
                                      <p:childTnLst>
                                        <p:set>
                                          <p:cBhvr>
                                            <p:cTn id="82" dur="1" fill="hold">
                                              <p:stCondLst>
                                                <p:cond delay="0"/>
                                              </p:stCondLst>
                                            </p:cTn>
                                            <p:tgtEl>
                                              <p:spTgt spid="62"/>
                                            </p:tgtEl>
                                            <p:attrNameLst>
                                              <p:attrName>style.visibility</p:attrName>
                                            </p:attrNameLst>
                                          </p:cBhvr>
                                          <p:to>
                                            <p:strVal val="visible"/>
                                          </p:to>
                                        </p:set>
                                        <p:anim calcmode="lin" valueType="num">
                                          <p:cBhvr additive="base">
                                            <p:cTn id="83" dur="300"/>
                                            <p:tgtEl>
                                              <p:spTgt spid="62"/>
                                            </p:tgtEl>
                                            <p:attrNameLst>
                                              <p:attrName>ppt_y</p:attrName>
                                            </p:attrNameLst>
                                          </p:cBhvr>
                                          <p:tavLst>
                                            <p:tav tm="0">
                                              <p:val>
                                                <p:strVal val="#ppt_y+#ppt_h*1.125000"/>
                                              </p:val>
                                            </p:tav>
                                            <p:tav tm="100000">
                                              <p:val>
                                                <p:strVal val="#ppt_y"/>
                                              </p:val>
                                            </p:tav>
                                          </p:tavLst>
                                        </p:anim>
                                        <p:animEffect transition="in" filter="wipe(up)">
                                          <p:cBhvr>
                                            <p:cTn id="84" dur="300"/>
                                            <p:tgtEl>
                                              <p:spTgt spid="62"/>
                                            </p:tgtEl>
                                          </p:cBhvr>
                                        </p:animEffect>
                                      </p:childTnLst>
                                    </p:cTn>
                                  </p:par>
                                  <p:par>
                                    <p:cTn id="85" presetID="42" presetClass="entr" presetSubtype="0" fill="hold" grpId="0" nodeType="withEffect">
                                      <p:stCondLst>
                                        <p:cond delay="150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300"/>
                                            <p:tgtEl>
                                              <p:spTgt spid="63"/>
                                            </p:tgtEl>
                                          </p:cBhvr>
                                        </p:animEffect>
                                        <p:anim calcmode="lin" valueType="num">
                                          <p:cBhvr>
                                            <p:cTn id="88" dur="300" fill="hold"/>
                                            <p:tgtEl>
                                              <p:spTgt spid="63"/>
                                            </p:tgtEl>
                                            <p:attrNameLst>
                                              <p:attrName>ppt_x</p:attrName>
                                            </p:attrNameLst>
                                          </p:cBhvr>
                                          <p:tavLst>
                                            <p:tav tm="0">
                                              <p:val>
                                                <p:strVal val="#ppt_x"/>
                                              </p:val>
                                            </p:tav>
                                            <p:tav tm="100000">
                                              <p:val>
                                                <p:strVal val="#ppt_x"/>
                                              </p:val>
                                            </p:tav>
                                          </p:tavLst>
                                        </p:anim>
                                        <p:anim calcmode="lin" valueType="num">
                                          <p:cBhvr>
                                            <p:cTn id="89" dur="300" fill="hold"/>
                                            <p:tgtEl>
                                              <p:spTgt spid="63"/>
                                            </p:tgtEl>
                                            <p:attrNameLst>
                                              <p:attrName>ppt_y</p:attrName>
                                            </p:attrNameLst>
                                          </p:cBhvr>
                                          <p:tavLst>
                                            <p:tav tm="0">
                                              <p:val>
                                                <p:strVal val="#ppt_y+.1"/>
                                              </p:val>
                                            </p:tav>
                                            <p:tav tm="100000">
                                              <p:val>
                                                <p:strVal val="#ppt_y"/>
                                              </p:val>
                                            </p:tav>
                                          </p:tavLst>
                                        </p:anim>
                                      </p:childTnLst>
                                    </p:cTn>
                                  </p:par>
                                  <p:par>
                                    <p:cTn id="90" presetID="12" presetClass="entr" presetSubtype="4" fill="hold" grpId="0" nodeType="withEffect">
                                      <p:stCondLst>
                                        <p:cond delay="2200"/>
                                      </p:stCondLst>
                                      <p:childTnLst>
                                        <p:set>
                                          <p:cBhvr>
                                            <p:cTn id="91" dur="1" fill="hold">
                                              <p:stCondLst>
                                                <p:cond delay="0"/>
                                              </p:stCondLst>
                                            </p:cTn>
                                            <p:tgtEl>
                                              <p:spTgt spid="64"/>
                                            </p:tgtEl>
                                            <p:attrNameLst>
                                              <p:attrName>style.visibility</p:attrName>
                                            </p:attrNameLst>
                                          </p:cBhvr>
                                          <p:to>
                                            <p:strVal val="visible"/>
                                          </p:to>
                                        </p:set>
                                        <p:anim calcmode="lin" valueType="num">
                                          <p:cBhvr additive="base">
                                            <p:cTn id="92" dur="300"/>
                                            <p:tgtEl>
                                              <p:spTgt spid="64"/>
                                            </p:tgtEl>
                                            <p:attrNameLst>
                                              <p:attrName>ppt_y</p:attrName>
                                            </p:attrNameLst>
                                          </p:cBhvr>
                                          <p:tavLst>
                                            <p:tav tm="0">
                                              <p:val>
                                                <p:strVal val="#ppt_y+#ppt_h*1.125000"/>
                                              </p:val>
                                            </p:tav>
                                            <p:tav tm="100000">
                                              <p:val>
                                                <p:strVal val="#ppt_y"/>
                                              </p:val>
                                            </p:tav>
                                          </p:tavLst>
                                        </p:anim>
                                        <p:animEffect transition="in" filter="wipe(up)">
                                          <p:cBhvr>
                                            <p:cTn id="93" dur="300"/>
                                            <p:tgtEl>
                                              <p:spTgt spid="64"/>
                                            </p:tgtEl>
                                          </p:cBhvr>
                                        </p:animEffect>
                                      </p:childTnLst>
                                    </p:cTn>
                                  </p:par>
                                  <p:par>
                                    <p:cTn id="94" presetID="12" presetClass="entr" presetSubtype="4" fill="hold" grpId="0" nodeType="withEffect">
                                      <p:stCondLst>
                                        <p:cond delay="1100"/>
                                      </p:stCondLst>
                                      <p:childTnLst>
                                        <p:set>
                                          <p:cBhvr>
                                            <p:cTn id="95" dur="1" fill="hold">
                                              <p:stCondLst>
                                                <p:cond delay="0"/>
                                              </p:stCondLst>
                                            </p:cTn>
                                            <p:tgtEl>
                                              <p:spTgt spid="70"/>
                                            </p:tgtEl>
                                            <p:attrNameLst>
                                              <p:attrName>style.visibility</p:attrName>
                                            </p:attrNameLst>
                                          </p:cBhvr>
                                          <p:to>
                                            <p:strVal val="visible"/>
                                          </p:to>
                                        </p:set>
                                        <p:anim calcmode="lin" valueType="num">
                                          <p:cBhvr additive="base">
                                            <p:cTn id="96" dur="300"/>
                                            <p:tgtEl>
                                              <p:spTgt spid="70"/>
                                            </p:tgtEl>
                                            <p:attrNameLst>
                                              <p:attrName>ppt_y</p:attrName>
                                            </p:attrNameLst>
                                          </p:cBhvr>
                                          <p:tavLst>
                                            <p:tav tm="0">
                                              <p:val>
                                                <p:strVal val="#ppt_y+#ppt_h*1.125000"/>
                                              </p:val>
                                            </p:tav>
                                            <p:tav tm="100000">
                                              <p:val>
                                                <p:strVal val="#ppt_y"/>
                                              </p:val>
                                            </p:tav>
                                          </p:tavLst>
                                        </p:anim>
                                        <p:animEffect transition="in" filter="wipe(up)">
                                          <p:cBhvr>
                                            <p:cTn id="97" dur="300"/>
                                            <p:tgtEl>
                                              <p:spTgt spid="70"/>
                                            </p:tgtEl>
                                          </p:cBhvr>
                                        </p:animEffect>
                                      </p:childTnLst>
                                    </p:cTn>
                                  </p:par>
                                  <p:par>
                                    <p:cTn id="98" presetID="12" presetClass="entr" presetSubtype="4" fill="hold" grpId="0" nodeType="withEffect">
                                      <p:stCondLst>
                                        <p:cond delay="1400"/>
                                      </p:stCondLst>
                                      <p:childTnLst>
                                        <p:set>
                                          <p:cBhvr>
                                            <p:cTn id="99" dur="1" fill="hold">
                                              <p:stCondLst>
                                                <p:cond delay="0"/>
                                              </p:stCondLst>
                                            </p:cTn>
                                            <p:tgtEl>
                                              <p:spTgt spid="71"/>
                                            </p:tgtEl>
                                            <p:attrNameLst>
                                              <p:attrName>style.visibility</p:attrName>
                                            </p:attrNameLst>
                                          </p:cBhvr>
                                          <p:to>
                                            <p:strVal val="visible"/>
                                          </p:to>
                                        </p:set>
                                        <p:anim calcmode="lin" valueType="num">
                                          <p:cBhvr additive="base">
                                            <p:cTn id="100" dur="300"/>
                                            <p:tgtEl>
                                              <p:spTgt spid="71"/>
                                            </p:tgtEl>
                                            <p:attrNameLst>
                                              <p:attrName>ppt_y</p:attrName>
                                            </p:attrNameLst>
                                          </p:cBhvr>
                                          <p:tavLst>
                                            <p:tav tm="0">
                                              <p:val>
                                                <p:strVal val="#ppt_y+#ppt_h*1.125000"/>
                                              </p:val>
                                            </p:tav>
                                            <p:tav tm="100000">
                                              <p:val>
                                                <p:strVal val="#ppt_y"/>
                                              </p:val>
                                            </p:tav>
                                          </p:tavLst>
                                        </p:anim>
                                        <p:animEffect transition="in" filter="wipe(up)">
                                          <p:cBhvr>
                                            <p:cTn id="101" dur="300"/>
                                            <p:tgtEl>
                                              <p:spTgt spid="71"/>
                                            </p:tgtEl>
                                          </p:cBhvr>
                                        </p:animEffect>
                                      </p:childTnLst>
                                    </p:cTn>
                                  </p:par>
                                  <p:par>
                                    <p:cTn id="102" presetID="12" presetClass="entr" presetSubtype="4" fill="hold" grpId="0" nodeType="withEffect">
                                      <p:stCondLst>
                                        <p:cond delay="1800"/>
                                      </p:stCondLst>
                                      <p:childTnLst>
                                        <p:set>
                                          <p:cBhvr>
                                            <p:cTn id="103" dur="1" fill="hold">
                                              <p:stCondLst>
                                                <p:cond delay="0"/>
                                              </p:stCondLst>
                                            </p:cTn>
                                            <p:tgtEl>
                                              <p:spTgt spid="72"/>
                                            </p:tgtEl>
                                            <p:attrNameLst>
                                              <p:attrName>style.visibility</p:attrName>
                                            </p:attrNameLst>
                                          </p:cBhvr>
                                          <p:to>
                                            <p:strVal val="visible"/>
                                          </p:to>
                                        </p:set>
                                        <p:anim calcmode="lin" valueType="num">
                                          <p:cBhvr additive="base">
                                            <p:cTn id="104" dur="300"/>
                                            <p:tgtEl>
                                              <p:spTgt spid="72"/>
                                            </p:tgtEl>
                                            <p:attrNameLst>
                                              <p:attrName>ppt_y</p:attrName>
                                            </p:attrNameLst>
                                          </p:cBhvr>
                                          <p:tavLst>
                                            <p:tav tm="0">
                                              <p:val>
                                                <p:strVal val="#ppt_y+#ppt_h*1.125000"/>
                                              </p:val>
                                            </p:tav>
                                            <p:tav tm="100000">
                                              <p:val>
                                                <p:strVal val="#ppt_y"/>
                                              </p:val>
                                            </p:tav>
                                          </p:tavLst>
                                        </p:anim>
                                        <p:animEffect transition="in" filter="wipe(up)">
                                          <p:cBhvr>
                                            <p:cTn id="105" dur="300"/>
                                            <p:tgtEl>
                                              <p:spTgt spid="72"/>
                                            </p:tgtEl>
                                          </p:cBhvr>
                                        </p:animEffect>
                                      </p:childTnLst>
                                    </p:cTn>
                                  </p:par>
                                  <p:par>
                                    <p:cTn id="106" presetID="12" presetClass="entr" presetSubtype="4" fill="hold" grpId="0" nodeType="withEffect">
                                      <p:stCondLst>
                                        <p:cond delay="2200"/>
                                      </p:stCondLst>
                                      <p:childTnLst>
                                        <p:set>
                                          <p:cBhvr>
                                            <p:cTn id="107" dur="1" fill="hold">
                                              <p:stCondLst>
                                                <p:cond delay="0"/>
                                              </p:stCondLst>
                                            </p:cTn>
                                            <p:tgtEl>
                                              <p:spTgt spid="73"/>
                                            </p:tgtEl>
                                            <p:attrNameLst>
                                              <p:attrName>style.visibility</p:attrName>
                                            </p:attrNameLst>
                                          </p:cBhvr>
                                          <p:to>
                                            <p:strVal val="visible"/>
                                          </p:to>
                                        </p:set>
                                        <p:anim calcmode="lin" valueType="num">
                                          <p:cBhvr additive="base">
                                            <p:cTn id="108" dur="300"/>
                                            <p:tgtEl>
                                              <p:spTgt spid="73"/>
                                            </p:tgtEl>
                                            <p:attrNameLst>
                                              <p:attrName>ppt_y</p:attrName>
                                            </p:attrNameLst>
                                          </p:cBhvr>
                                          <p:tavLst>
                                            <p:tav tm="0">
                                              <p:val>
                                                <p:strVal val="#ppt_y+#ppt_h*1.125000"/>
                                              </p:val>
                                            </p:tav>
                                            <p:tav tm="100000">
                                              <p:val>
                                                <p:strVal val="#ppt_y"/>
                                              </p:val>
                                            </p:tav>
                                          </p:tavLst>
                                        </p:anim>
                                        <p:animEffect transition="in" filter="wipe(up)">
                                          <p:cBhvr>
                                            <p:cTn id="109" dur="300"/>
                                            <p:tgtEl>
                                              <p:spTgt spid="73"/>
                                            </p:tgtEl>
                                          </p:cBhvr>
                                        </p:animEffect>
                                      </p:childTnLst>
                                    </p:cTn>
                                  </p:par>
                                  <p:par>
                                    <p:cTn id="110" presetID="12" presetClass="entr" presetSubtype="4" fill="hold" grpId="0" nodeType="withEffect">
                                      <p:stCondLst>
                                        <p:cond delay="2500"/>
                                      </p:stCondLst>
                                      <p:childTnLst>
                                        <p:set>
                                          <p:cBhvr>
                                            <p:cTn id="111" dur="1" fill="hold">
                                              <p:stCondLst>
                                                <p:cond delay="0"/>
                                              </p:stCondLst>
                                            </p:cTn>
                                            <p:tgtEl>
                                              <p:spTgt spid="74"/>
                                            </p:tgtEl>
                                            <p:attrNameLst>
                                              <p:attrName>style.visibility</p:attrName>
                                            </p:attrNameLst>
                                          </p:cBhvr>
                                          <p:to>
                                            <p:strVal val="visible"/>
                                          </p:to>
                                        </p:set>
                                        <p:anim calcmode="lin" valueType="num">
                                          <p:cBhvr additive="base">
                                            <p:cTn id="112" dur="300"/>
                                            <p:tgtEl>
                                              <p:spTgt spid="74"/>
                                            </p:tgtEl>
                                            <p:attrNameLst>
                                              <p:attrName>ppt_y</p:attrName>
                                            </p:attrNameLst>
                                          </p:cBhvr>
                                          <p:tavLst>
                                            <p:tav tm="0">
                                              <p:val>
                                                <p:strVal val="#ppt_y+#ppt_h*1.125000"/>
                                              </p:val>
                                            </p:tav>
                                            <p:tav tm="100000">
                                              <p:val>
                                                <p:strVal val="#ppt_y"/>
                                              </p:val>
                                            </p:tav>
                                          </p:tavLst>
                                        </p:anim>
                                        <p:animEffect transition="in" filter="wipe(up)">
                                          <p:cBhvr>
                                            <p:cTn id="113" dur="300"/>
                                            <p:tgtEl>
                                              <p:spTgt spid="74"/>
                                            </p:tgtEl>
                                          </p:cBhvr>
                                        </p:animEffect>
                                      </p:childTnLst>
                                    </p:cTn>
                                  </p:par>
                                  <p:par>
                                    <p:cTn id="114" presetID="12" presetClass="entr" presetSubtype="4" fill="hold" grpId="0" nodeType="withEffect">
                                      <p:stCondLst>
                                        <p:cond delay="3000"/>
                                      </p:stCondLst>
                                      <p:childTnLst>
                                        <p:set>
                                          <p:cBhvr>
                                            <p:cTn id="115" dur="1" fill="hold">
                                              <p:stCondLst>
                                                <p:cond delay="0"/>
                                              </p:stCondLst>
                                            </p:cTn>
                                            <p:tgtEl>
                                              <p:spTgt spid="75"/>
                                            </p:tgtEl>
                                            <p:attrNameLst>
                                              <p:attrName>style.visibility</p:attrName>
                                            </p:attrNameLst>
                                          </p:cBhvr>
                                          <p:to>
                                            <p:strVal val="visible"/>
                                          </p:to>
                                        </p:set>
                                        <p:anim calcmode="lin" valueType="num">
                                          <p:cBhvr additive="base">
                                            <p:cTn id="116" dur="300"/>
                                            <p:tgtEl>
                                              <p:spTgt spid="75"/>
                                            </p:tgtEl>
                                            <p:attrNameLst>
                                              <p:attrName>ppt_y</p:attrName>
                                            </p:attrNameLst>
                                          </p:cBhvr>
                                          <p:tavLst>
                                            <p:tav tm="0">
                                              <p:val>
                                                <p:strVal val="#ppt_y+#ppt_h*1.125000"/>
                                              </p:val>
                                            </p:tav>
                                            <p:tav tm="100000">
                                              <p:val>
                                                <p:strVal val="#ppt_y"/>
                                              </p:val>
                                            </p:tav>
                                          </p:tavLst>
                                        </p:anim>
                                        <p:animEffect transition="in" filter="wipe(up)">
                                          <p:cBhvr>
                                            <p:cTn id="117" dur="3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Graphic spid="45" grpId="0" uiExpand="1">
            <p:bldSub>
              <a:bldChart bld="category"/>
            </p:bldSub>
          </p:bldGraphic>
          <p:bldP spid="50" grpId="0" animBg="1"/>
          <p:bldP spid="51" grpId="0" animBg="1"/>
          <p:bldP spid="52" grpId="0" animBg="1"/>
          <p:bldP spid="53" grpId="0" animBg="1"/>
          <p:bldP spid="54" grpId="0"/>
          <p:bldP spid="55" grpId="0"/>
          <p:bldP spid="56" grpId="0"/>
          <p:bldP spid="57" grpId="0"/>
          <p:bldP spid="61" grpId="0" animBg="1"/>
          <p:bldP spid="62" grpId="0"/>
          <p:bldP spid="63" grpId="0" animBg="1"/>
          <p:bldP spid="64" grpId="0"/>
          <p:bldP spid="70" grpId="0"/>
          <p:bldP spid="71" grpId="0"/>
          <p:bldP spid="72" grpId="0"/>
          <p:bldP spid="73" grpId="0"/>
          <p:bldP spid="74" grpId="0"/>
          <p:bldP spid="75"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19</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46" name="TextBox 45"/>
          <p:cNvSpPr txBox="1"/>
          <p:nvPr/>
        </p:nvSpPr>
        <p:spPr>
          <a:xfrm>
            <a:off x="10403564" y="3229544"/>
            <a:ext cx="9713236" cy="923330"/>
          </a:xfrm>
          <a:prstGeom prst="rect">
            <a:avLst/>
          </a:prstGeom>
          <a:noFill/>
        </p:spPr>
        <p:txBody>
          <a:bodyPr wrap="none" rtlCol="0">
            <a:spAutoFit/>
          </a:bodyPr>
          <a:lstStyle/>
          <a:p>
            <a:r>
              <a:rPr lang="en-US" sz="5400" dirty="0" smtClean="0">
                <a:solidFill>
                  <a:schemeClr val="tx2">
                    <a:lumMod val="75000"/>
                    <a:lumOff val="25000"/>
                  </a:schemeClr>
                </a:solidFill>
                <a:latin typeface="Arial" pitchFamily="34" charset="0"/>
                <a:cs typeface="Arial" pitchFamily="34" charset="0"/>
              </a:rPr>
              <a:t>Completed Work Order Report</a:t>
            </a:r>
            <a:endParaRPr lang="en-US" sz="5400" dirty="0">
              <a:solidFill>
                <a:schemeClr val="tx2">
                  <a:lumMod val="75000"/>
                  <a:lumOff val="25000"/>
                </a:schemeClr>
              </a:solidFill>
              <a:latin typeface="Arial" pitchFamily="34" charset="0"/>
              <a:cs typeface="Arial" pitchFamily="34" charset="0"/>
            </a:endParaRPr>
          </a:p>
        </p:txBody>
      </p:sp>
      <p:cxnSp>
        <p:nvCxnSpPr>
          <p:cNvPr id="48" name="Straight Connector 47"/>
          <p:cNvCxnSpPr/>
          <p:nvPr/>
        </p:nvCxnSpPr>
        <p:spPr>
          <a:xfrm>
            <a:off x="10491186" y="4518214"/>
            <a:ext cx="2136243"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5"/>
          <p:cNvGraphicFramePr>
            <a:graphicFrameLocks/>
          </p:cNvGraphicFramePr>
          <p:nvPr>
            <p:extLst>
              <p:ext uri="{D42A27DB-BD31-4B8C-83A1-F6EECF244321}">
                <p14:modId xmlns:p14="http://schemas.microsoft.com/office/powerpoint/2010/main" val="1815559535"/>
              </p:ext>
            </p:extLst>
          </p:nvPr>
        </p:nvGraphicFramePr>
        <p:xfrm>
          <a:off x="548640" y="1741714"/>
          <a:ext cx="9727474" cy="9074969"/>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p:cNvSpPr/>
          <p:nvPr/>
        </p:nvSpPr>
        <p:spPr>
          <a:xfrm>
            <a:off x="12070612" y="6475758"/>
            <a:ext cx="747103" cy="747103"/>
          </a:xfrm>
          <a:prstGeom prst="ellipse">
            <a:avLst/>
          </a:prstGeom>
          <a:solidFill>
            <a:schemeClr val="accent5">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bg2"/>
              </a:solidFill>
            </a:endParaRPr>
          </a:p>
        </p:txBody>
      </p:sp>
      <p:sp>
        <p:nvSpPr>
          <p:cNvPr id="12" name="Oval 11"/>
          <p:cNvSpPr/>
          <p:nvPr/>
        </p:nvSpPr>
        <p:spPr>
          <a:xfrm>
            <a:off x="12070612" y="8060425"/>
            <a:ext cx="747103" cy="747103"/>
          </a:xfrm>
          <a:prstGeom prst="ellipse">
            <a:avLst/>
          </a:prstGeom>
          <a:solidFill>
            <a:schemeClr val="accent5">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bg2"/>
              </a:solidFill>
            </a:endParaRPr>
          </a:p>
        </p:txBody>
      </p:sp>
      <p:sp>
        <p:nvSpPr>
          <p:cNvPr id="13" name="TextBox 12"/>
          <p:cNvSpPr txBox="1"/>
          <p:nvPr/>
        </p:nvSpPr>
        <p:spPr>
          <a:xfrm>
            <a:off x="13093372" y="8234219"/>
            <a:ext cx="369043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Maintenance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6" name="TextBox 15"/>
          <p:cNvSpPr txBox="1"/>
          <p:nvPr/>
        </p:nvSpPr>
        <p:spPr>
          <a:xfrm>
            <a:off x="13121081" y="6584217"/>
            <a:ext cx="2841419"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Working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1"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22" name="Rectangle 21"/>
          <p:cNvSpPr/>
          <p:nvPr/>
        </p:nvSpPr>
        <p:spPr>
          <a:xfrm>
            <a:off x="16659922" y="1337021"/>
            <a:ext cx="345687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Rectangle 22"/>
          <p:cNvSpPr/>
          <p:nvPr/>
        </p:nvSpPr>
        <p:spPr>
          <a:xfrm>
            <a:off x="16659921" y="1337021"/>
            <a:ext cx="330170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Tree>
    <p:extLst>
      <p:ext uri="{BB962C8B-B14F-4D97-AF65-F5344CB8AC3E}">
        <p14:creationId xmlns:p14="http://schemas.microsoft.com/office/powerpoint/2010/main" val="182939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900"/>
                                        <p:tgtEl>
                                          <p:spTgt spid="29"/>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anim calcmode="lin" valueType="num">
                                      <p:cBhvr>
                                        <p:cTn id="11" dur="300" fill="hold"/>
                                        <p:tgtEl>
                                          <p:spTgt spid="11"/>
                                        </p:tgtEl>
                                        <p:attrNameLst>
                                          <p:attrName>ppt_x</p:attrName>
                                        </p:attrNameLst>
                                      </p:cBhvr>
                                      <p:tavLst>
                                        <p:tav tm="0">
                                          <p:val>
                                            <p:strVal val="#ppt_x"/>
                                          </p:val>
                                        </p:tav>
                                        <p:tav tm="100000">
                                          <p:val>
                                            <p:strVal val="#ppt_x"/>
                                          </p:val>
                                        </p:tav>
                                      </p:tavLst>
                                    </p:anim>
                                    <p:anim calcmode="lin" valueType="num">
                                      <p:cBhvr>
                                        <p:cTn id="12" dur="3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2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00"/>
                                        <p:tgtEl>
                                          <p:spTgt spid="12"/>
                                        </p:tgtEl>
                                      </p:cBhvr>
                                    </p:animEffect>
                                    <p:anim calcmode="lin" valueType="num">
                                      <p:cBhvr>
                                        <p:cTn id="16" dur="300" fill="hold"/>
                                        <p:tgtEl>
                                          <p:spTgt spid="12"/>
                                        </p:tgtEl>
                                        <p:attrNameLst>
                                          <p:attrName>ppt_x</p:attrName>
                                        </p:attrNameLst>
                                      </p:cBhvr>
                                      <p:tavLst>
                                        <p:tav tm="0">
                                          <p:val>
                                            <p:strVal val="#ppt_x"/>
                                          </p:val>
                                        </p:tav>
                                        <p:tav tm="100000">
                                          <p:val>
                                            <p:strVal val="#ppt_x"/>
                                          </p:val>
                                        </p:tav>
                                      </p:tavLst>
                                    </p:anim>
                                    <p:anim calcmode="lin" valueType="num">
                                      <p:cBhvr>
                                        <p:cTn id="17" dur="300" fill="hold"/>
                                        <p:tgtEl>
                                          <p:spTgt spid="12"/>
                                        </p:tgtEl>
                                        <p:attrNameLst>
                                          <p:attrName>ppt_y</p:attrName>
                                        </p:attrNameLst>
                                      </p:cBhvr>
                                      <p:tavLst>
                                        <p:tav tm="0">
                                          <p:val>
                                            <p:strVal val="#ppt_y+.1"/>
                                          </p:val>
                                        </p:tav>
                                        <p:tav tm="100000">
                                          <p:val>
                                            <p:strVal val="#ppt_y"/>
                                          </p:val>
                                        </p:tav>
                                      </p:tavLst>
                                    </p:anim>
                                  </p:childTnLst>
                                </p:cTn>
                              </p:par>
                              <p:par>
                                <p:cTn id="18" presetID="12" presetClass="entr" presetSubtype="4" fill="hold" grpId="0" nodeType="with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300"/>
                                        <p:tgtEl>
                                          <p:spTgt spid="13"/>
                                        </p:tgtEl>
                                        <p:attrNameLst>
                                          <p:attrName>ppt_y</p:attrName>
                                        </p:attrNameLst>
                                      </p:cBhvr>
                                      <p:tavLst>
                                        <p:tav tm="0">
                                          <p:val>
                                            <p:strVal val="#ppt_y+#ppt_h*1.125000"/>
                                          </p:val>
                                        </p:tav>
                                        <p:tav tm="100000">
                                          <p:val>
                                            <p:strVal val="#ppt_y"/>
                                          </p:val>
                                        </p:tav>
                                      </p:tavLst>
                                    </p:anim>
                                    <p:animEffect transition="in" filter="wipe(up)">
                                      <p:cBhvr>
                                        <p:cTn id="21" dur="300"/>
                                        <p:tgtEl>
                                          <p:spTgt spid="13"/>
                                        </p:tgtEl>
                                      </p:cBhvr>
                                    </p:animEffect>
                                  </p:childTnLst>
                                </p:cTn>
                              </p:par>
                              <p:par>
                                <p:cTn id="22" presetID="12" presetClass="entr" presetSubtype="4" fill="hold" grpId="0" nodeType="withEffect">
                                  <p:stCondLst>
                                    <p:cond delay="18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300"/>
                                        <p:tgtEl>
                                          <p:spTgt spid="16"/>
                                        </p:tgtEl>
                                        <p:attrNameLst>
                                          <p:attrName>ppt_y</p:attrName>
                                        </p:attrNameLst>
                                      </p:cBhvr>
                                      <p:tavLst>
                                        <p:tav tm="0">
                                          <p:val>
                                            <p:strVal val="#ppt_y+#ppt_h*1.125000"/>
                                          </p:val>
                                        </p:tav>
                                        <p:tav tm="100000">
                                          <p:val>
                                            <p:strVal val="#ppt_y"/>
                                          </p:val>
                                        </p:tav>
                                      </p:tavLst>
                                    </p:anim>
                                    <p:animEffect transition="in" filter="wipe(up)">
                                      <p:cBhvr>
                                        <p:cTn id="25"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11" grpId="0" animBg="1"/>
      <p:bldP spid="12" grpId="0" animBg="1"/>
      <p:bldP spid="13"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6"/>
          <p:cNvSpPr>
            <a:spLocks/>
          </p:cNvSpPr>
          <p:nvPr/>
        </p:nvSpPr>
        <p:spPr bwMode="auto">
          <a:xfrm>
            <a:off x="7392717" y="7629927"/>
            <a:ext cx="1847372" cy="1514073"/>
          </a:xfrm>
          <a:custGeom>
            <a:avLst/>
            <a:gdLst>
              <a:gd name="T0" fmla="*/ 1775 w 1775"/>
              <a:gd name="T1" fmla="*/ 272 h 1788"/>
              <a:gd name="T2" fmla="*/ 1775 w 1775"/>
              <a:gd name="T3" fmla="*/ 272 h 1788"/>
              <a:gd name="T4" fmla="*/ 1775 w 1775"/>
              <a:gd name="T5" fmla="*/ 53 h 1788"/>
              <a:gd name="T6" fmla="*/ 1723 w 1775"/>
              <a:gd name="T7" fmla="*/ 0 h 1788"/>
              <a:gd name="T8" fmla="*/ 52 w 1775"/>
              <a:gd name="T9" fmla="*/ 0 h 1788"/>
              <a:gd name="T10" fmla="*/ 0 w 1775"/>
              <a:gd name="T11" fmla="*/ 53 h 1788"/>
              <a:gd name="T12" fmla="*/ 0 w 1775"/>
              <a:gd name="T13" fmla="*/ 342 h 1788"/>
              <a:gd name="T14" fmla="*/ 80 w 1775"/>
              <a:gd name="T15" fmla="*/ 466 h 1788"/>
              <a:gd name="T16" fmla="*/ 0 w 1775"/>
              <a:gd name="T17" fmla="*/ 584 h 1788"/>
              <a:gd name="T18" fmla="*/ 80 w 1775"/>
              <a:gd name="T19" fmla="*/ 711 h 1788"/>
              <a:gd name="T20" fmla="*/ 0 w 1775"/>
              <a:gd name="T21" fmla="*/ 822 h 1788"/>
              <a:gd name="T22" fmla="*/ 80 w 1775"/>
              <a:gd name="T23" fmla="*/ 964 h 1788"/>
              <a:gd name="T24" fmla="*/ 0 w 1775"/>
              <a:gd name="T25" fmla="*/ 1076 h 1788"/>
              <a:gd name="T26" fmla="*/ 80 w 1775"/>
              <a:gd name="T27" fmla="*/ 1209 h 1788"/>
              <a:gd name="T28" fmla="*/ 80 w 1775"/>
              <a:gd name="T29" fmla="*/ 1303 h 1788"/>
              <a:gd name="T30" fmla="*/ 581 w 1775"/>
              <a:gd name="T31" fmla="*/ 1745 h 1788"/>
              <a:gd name="T32" fmla="*/ 693 w 1775"/>
              <a:gd name="T33" fmla="*/ 1788 h 1788"/>
              <a:gd name="T34" fmla="*/ 1086 w 1775"/>
              <a:gd name="T35" fmla="*/ 1788 h 1788"/>
              <a:gd name="T36" fmla="*/ 1198 w 1775"/>
              <a:gd name="T37" fmla="*/ 1745 h 1788"/>
              <a:gd name="T38" fmla="*/ 1695 w 1775"/>
              <a:gd name="T39" fmla="*/ 1303 h 1788"/>
              <a:gd name="T40" fmla="*/ 1695 w 1775"/>
              <a:gd name="T41" fmla="*/ 1139 h 1788"/>
              <a:gd name="T42" fmla="*/ 1775 w 1775"/>
              <a:gd name="T43" fmla="*/ 1005 h 1788"/>
              <a:gd name="T44" fmla="*/ 1695 w 1775"/>
              <a:gd name="T45" fmla="*/ 894 h 1788"/>
              <a:gd name="T46" fmla="*/ 1775 w 1775"/>
              <a:gd name="T47" fmla="*/ 752 h 1788"/>
              <a:gd name="T48" fmla="*/ 1695 w 1775"/>
              <a:gd name="T49" fmla="*/ 641 h 1788"/>
              <a:gd name="T50" fmla="*/ 1775 w 1775"/>
              <a:gd name="T51" fmla="*/ 514 h 1788"/>
              <a:gd name="T52" fmla="*/ 1695 w 1775"/>
              <a:gd name="T53" fmla="*/ 396 h 1788"/>
              <a:gd name="T54" fmla="*/ 1775 w 1775"/>
              <a:gd name="T55" fmla="*/ 272 h 1788"/>
              <a:gd name="T56" fmla="*/ 1775 w 1775"/>
              <a:gd name="T57" fmla="*/ 272 h 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75" h="1788">
                <a:moveTo>
                  <a:pt x="1775" y="272"/>
                </a:moveTo>
                <a:lnTo>
                  <a:pt x="1775" y="272"/>
                </a:lnTo>
                <a:lnTo>
                  <a:pt x="1775" y="53"/>
                </a:lnTo>
                <a:cubicBezTo>
                  <a:pt x="1775" y="24"/>
                  <a:pt x="1752" y="0"/>
                  <a:pt x="1723" y="0"/>
                </a:cubicBezTo>
                <a:lnTo>
                  <a:pt x="52" y="0"/>
                </a:lnTo>
                <a:cubicBezTo>
                  <a:pt x="23" y="0"/>
                  <a:pt x="0" y="24"/>
                  <a:pt x="0" y="53"/>
                </a:cubicBezTo>
                <a:lnTo>
                  <a:pt x="0" y="342"/>
                </a:lnTo>
                <a:cubicBezTo>
                  <a:pt x="0" y="386"/>
                  <a:pt x="80" y="409"/>
                  <a:pt x="80" y="466"/>
                </a:cubicBezTo>
                <a:cubicBezTo>
                  <a:pt x="80" y="523"/>
                  <a:pt x="0" y="523"/>
                  <a:pt x="0" y="584"/>
                </a:cubicBezTo>
                <a:cubicBezTo>
                  <a:pt x="0" y="645"/>
                  <a:pt x="80" y="639"/>
                  <a:pt x="80" y="711"/>
                </a:cubicBezTo>
                <a:cubicBezTo>
                  <a:pt x="80" y="783"/>
                  <a:pt x="0" y="757"/>
                  <a:pt x="0" y="822"/>
                </a:cubicBezTo>
                <a:cubicBezTo>
                  <a:pt x="0" y="888"/>
                  <a:pt x="80" y="892"/>
                  <a:pt x="80" y="964"/>
                </a:cubicBezTo>
                <a:cubicBezTo>
                  <a:pt x="80" y="1036"/>
                  <a:pt x="0" y="1012"/>
                  <a:pt x="0" y="1076"/>
                </a:cubicBezTo>
                <a:cubicBezTo>
                  <a:pt x="0" y="1139"/>
                  <a:pt x="80" y="1141"/>
                  <a:pt x="80" y="1209"/>
                </a:cubicBezTo>
                <a:lnTo>
                  <a:pt x="80" y="1303"/>
                </a:lnTo>
                <a:lnTo>
                  <a:pt x="581" y="1745"/>
                </a:lnTo>
                <a:cubicBezTo>
                  <a:pt x="612" y="1773"/>
                  <a:pt x="651" y="1788"/>
                  <a:pt x="693" y="1788"/>
                </a:cubicBezTo>
                <a:lnTo>
                  <a:pt x="1086" y="1788"/>
                </a:lnTo>
                <a:cubicBezTo>
                  <a:pt x="1127" y="1788"/>
                  <a:pt x="1167" y="1773"/>
                  <a:pt x="1198" y="1745"/>
                </a:cubicBezTo>
                <a:lnTo>
                  <a:pt x="1695" y="1303"/>
                </a:lnTo>
                <a:lnTo>
                  <a:pt x="1695" y="1139"/>
                </a:lnTo>
                <a:cubicBezTo>
                  <a:pt x="1695" y="1071"/>
                  <a:pt x="1775" y="1069"/>
                  <a:pt x="1775" y="1005"/>
                </a:cubicBezTo>
                <a:cubicBezTo>
                  <a:pt x="1775" y="942"/>
                  <a:pt x="1695" y="966"/>
                  <a:pt x="1695" y="894"/>
                </a:cubicBezTo>
                <a:cubicBezTo>
                  <a:pt x="1695" y="822"/>
                  <a:pt x="1775" y="818"/>
                  <a:pt x="1775" y="752"/>
                </a:cubicBezTo>
                <a:cubicBezTo>
                  <a:pt x="1775" y="687"/>
                  <a:pt x="1695" y="713"/>
                  <a:pt x="1695" y="641"/>
                </a:cubicBezTo>
                <a:cubicBezTo>
                  <a:pt x="1695" y="569"/>
                  <a:pt x="1775" y="575"/>
                  <a:pt x="1775" y="514"/>
                </a:cubicBezTo>
                <a:cubicBezTo>
                  <a:pt x="1775" y="453"/>
                  <a:pt x="1695" y="453"/>
                  <a:pt x="1695" y="396"/>
                </a:cubicBezTo>
                <a:cubicBezTo>
                  <a:pt x="1695" y="339"/>
                  <a:pt x="1775" y="315"/>
                  <a:pt x="1775" y="272"/>
                </a:cubicBezTo>
                <a:lnTo>
                  <a:pt x="1775" y="272"/>
                </a:lnTo>
                <a:close/>
              </a:path>
            </a:pathLst>
          </a:custGeom>
          <a:solidFill>
            <a:schemeClr val="tx2">
              <a:lumMod val="90000"/>
              <a:lumOff val="10000"/>
            </a:schemeClr>
          </a:solidFill>
          <a:ln w="9525" cap="flat">
            <a:noFill/>
            <a:prstDash val="solid"/>
            <a:miter lim="800000"/>
            <a:headEnd/>
            <a:tailEnd/>
          </a:ln>
          <a:effectLst>
            <a:outerShdw blurRad="50800" dist="38100" dir="5400000" algn="t"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en-US" sz="3200"/>
          </a:p>
        </p:txBody>
      </p:sp>
      <p:sp>
        <p:nvSpPr>
          <p:cNvPr id="71" name="Freeform 7"/>
          <p:cNvSpPr>
            <a:spLocks/>
          </p:cNvSpPr>
          <p:nvPr/>
        </p:nvSpPr>
        <p:spPr bwMode="auto">
          <a:xfrm>
            <a:off x="6192905" y="1828800"/>
            <a:ext cx="4183464" cy="1370865"/>
          </a:xfrm>
          <a:custGeom>
            <a:avLst/>
            <a:gdLst>
              <a:gd name="T0" fmla="*/ 4021 w 4021"/>
              <a:gd name="T1" fmla="*/ 1317 h 1317"/>
              <a:gd name="T2" fmla="*/ 4021 w 4021"/>
              <a:gd name="T3" fmla="*/ 1317 h 1317"/>
              <a:gd name="T4" fmla="*/ 2010 w 4021"/>
              <a:gd name="T5" fmla="*/ 0 h 1317"/>
              <a:gd name="T6" fmla="*/ 0 w 4021"/>
              <a:gd name="T7" fmla="*/ 1317 h 1317"/>
              <a:gd name="T8" fmla="*/ 4021 w 4021"/>
              <a:gd name="T9" fmla="*/ 1317 h 1317"/>
            </a:gdLst>
            <a:ahLst/>
            <a:cxnLst>
              <a:cxn ang="0">
                <a:pos x="T0" y="T1"/>
              </a:cxn>
              <a:cxn ang="0">
                <a:pos x="T2" y="T3"/>
              </a:cxn>
              <a:cxn ang="0">
                <a:pos x="T4" y="T5"/>
              </a:cxn>
              <a:cxn ang="0">
                <a:pos x="T6" y="T7"/>
              </a:cxn>
              <a:cxn ang="0">
                <a:pos x="T8" y="T9"/>
              </a:cxn>
            </a:cxnLst>
            <a:rect l="0" t="0" r="r" b="b"/>
            <a:pathLst>
              <a:path w="4021" h="1317">
                <a:moveTo>
                  <a:pt x="4021" y="1317"/>
                </a:moveTo>
                <a:lnTo>
                  <a:pt x="4021" y="1317"/>
                </a:lnTo>
                <a:cubicBezTo>
                  <a:pt x="3733" y="492"/>
                  <a:pt x="2960" y="0"/>
                  <a:pt x="2010" y="0"/>
                </a:cubicBezTo>
                <a:cubicBezTo>
                  <a:pt x="1060" y="0"/>
                  <a:pt x="287" y="492"/>
                  <a:pt x="0" y="1317"/>
                </a:cubicBezTo>
                <a:lnTo>
                  <a:pt x="4021" y="1317"/>
                </a:lnTo>
                <a:close/>
              </a:path>
            </a:pathLst>
          </a:custGeom>
          <a:solidFill>
            <a:schemeClr val="accent1"/>
          </a:solidFill>
          <a:ln w="0">
            <a:noFill/>
            <a:prstDash val="solid"/>
            <a:round/>
            <a:headEnd/>
            <a:tailEnd/>
          </a:ln>
          <a:effectLst>
            <a:outerShdw blurRad="50800" dist="38100" dir="5400000" algn="t" rotWithShape="0">
              <a:prstClr val="black">
                <a:alpha val="40000"/>
              </a:prstClr>
            </a:outerShdw>
          </a:effectLst>
        </p:spPr>
        <p:txBody>
          <a:bodyPr vert="horz" wrap="square" lIns="121920" tIns="60960" rIns="121920" bIns="60960" numCol="1" anchor="ctr" anchorCtr="0" compatLnSpc="1">
            <a:prstTxWarp prst="textNoShape">
              <a:avLst/>
            </a:prstTxWarp>
          </a:bodyPr>
          <a:lstStyle/>
          <a:p>
            <a:pPr algn="ctr"/>
            <a:r>
              <a:rPr lang="en-US" sz="4400" dirty="0" smtClean="0">
                <a:solidFill>
                  <a:schemeClr val="bg2"/>
                </a:solidFill>
                <a:latin typeface="Bebas Neue Bold" panose="020B0606020202050201" pitchFamily="34" charset="0"/>
              </a:rPr>
              <a:t>01</a:t>
            </a:r>
            <a:endParaRPr lang="en-US" sz="4400" dirty="0">
              <a:solidFill>
                <a:schemeClr val="bg2"/>
              </a:solidFill>
              <a:latin typeface="Bebas Neue Bold" panose="020B0606020202050201" pitchFamily="34" charset="0"/>
            </a:endParaRPr>
          </a:p>
        </p:txBody>
      </p:sp>
      <p:sp>
        <p:nvSpPr>
          <p:cNvPr id="72" name="Freeform 71"/>
          <p:cNvSpPr>
            <a:spLocks/>
          </p:cNvSpPr>
          <p:nvPr/>
        </p:nvSpPr>
        <p:spPr bwMode="auto">
          <a:xfrm>
            <a:off x="6068280" y="3302293"/>
            <a:ext cx="4432712" cy="1319548"/>
          </a:xfrm>
          <a:custGeom>
            <a:avLst/>
            <a:gdLst>
              <a:gd name="T0" fmla="*/ 0 w 4262"/>
              <a:gd name="T1" fmla="*/ 643 h 1268"/>
              <a:gd name="T2" fmla="*/ 0 w 4262"/>
              <a:gd name="T3" fmla="*/ 643 h 1268"/>
              <a:gd name="T4" fmla="*/ 85 w 4262"/>
              <a:gd name="T5" fmla="*/ 1268 h 1268"/>
              <a:gd name="T6" fmla="*/ 4178 w 4262"/>
              <a:gd name="T7" fmla="*/ 1268 h 1268"/>
              <a:gd name="T8" fmla="*/ 4262 w 4262"/>
              <a:gd name="T9" fmla="*/ 643 h 1268"/>
              <a:gd name="T10" fmla="*/ 4174 w 4262"/>
              <a:gd name="T11" fmla="*/ 0 h 1268"/>
              <a:gd name="T12" fmla="*/ 89 w 4262"/>
              <a:gd name="T13" fmla="*/ 0 h 1268"/>
              <a:gd name="T14" fmla="*/ 0 w 4262"/>
              <a:gd name="T15" fmla="*/ 643 h 1268"/>
              <a:gd name="T16" fmla="*/ 0 w 4262"/>
              <a:gd name="T17" fmla="*/ 643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2" h="1268">
                <a:moveTo>
                  <a:pt x="0" y="643"/>
                </a:moveTo>
                <a:lnTo>
                  <a:pt x="0" y="643"/>
                </a:lnTo>
                <a:cubicBezTo>
                  <a:pt x="0" y="876"/>
                  <a:pt x="32" y="1082"/>
                  <a:pt x="85" y="1268"/>
                </a:cubicBezTo>
                <a:lnTo>
                  <a:pt x="4178" y="1268"/>
                </a:lnTo>
                <a:cubicBezTo>
                  <a:pt x="4230" y="1082"/>
                  <a:pt x="4262" y="876"/>
                  <a:pt x="4262" y="643"/>
                </a:cubicBezTo>
                <a:cubicBezTo>
                  <a:pt x="4262" y="412"/>
                  <a:pt x="4231" y="198"/>
                  <a:pt x="4174" y="0"/>
                </a:cubicBezTo>
                <a:lnTo>
                  <a:pt x="89" y="0"/>
                </a:lnTo>
                <a:cubicBezTo>
                  <a:pt x="31" y="198"/>
                  <a:pt x="0" y="412"/>
                  <a:pt x="0" y="643"/>
                </a:cubicBezTo>
                <a:lnTo>
                  <a:pt x="0" y="643"/>
                </a:lnTo>
                <a:close/>
              </a:path>
            </a:pathLst>
          </a:custGeom>
          <a:solidFill>
            <a:schemeClr val="accent2"/>
          </a:solidFill>
          <a:ln w="9525" cap="flat">
            <a:noFill/>
            <a:prstDash val="solid"/>
            <a:miter lim="800000"/>
            <a:headEnd/>
            <a:tailEnd/>
          </a:ln>
          <a:effectLst>
            <a:outerShdw blurRad="50800" dist="38100" dir="5400000" algn="t" rotWithShape="0">
              <a:prstClr val="black">
                <a:alpha val="40000"/>
              </a:prstClr>
            </a:outerShdw>
          </a:effectLst>
        </p:spPr>
        <p:txBody>
          <a:bodyPr vert="horz" wrap="square" lIns="121920" tIns="60960" rIns="121920" bIns="60960" numCol="1" anchor="ctr" anchorCtr="0" compatLnSpc="1">
            <a:prstTxWarp prst="textNoShape">
              <a:avLst/>
            </a:prstTxWarp>
          </a:bodyPr>
          <a:lstStyle/>
          <a:p>
            <a:pPr algn="ctr"/>
            <a:r>
              <a:rPr lang="en-US" sz="4400" dirty="0" smtClean="0">
                <a:solidFill>
                  <a:schemeClr val="bg2"/>
                </a:solidFill>
                <a:latin typeface="Bebas Neue Bold" panose="020B0606020202050201" pitchFamily="34" charset="0"/>
              </a:rPr>
              <a:t>02</a:t>
            </a:r>
            <a:endParaRPr lang="en-US" sz="4400" dirty="0">
              <a:solidFill>
                <a:schemeClr val="bg2"/>
              </a:solidFill>
              <a:latin typeface="Bebas Neue Bold" panose="020B0606020202050201" pitchFamily="34" charset="0"/>
            </a:endParaRPr>
          </a:p>
        </p:txBody>
      </p:sp>
      <p:sp>
        <p:nvSpPr>
          <p:cNvPr id="73" name="Freeform 12"/>
          <p:cNvSpPr>
            <a:spLocks/>
          </p:cNvSpPr>
          <p:nvPr/>
        </p:nvSpPr>
        <p:spPr bwMode="auto">
          <a:xfrm>
            <a:off x="6911327" y="6149101"/>
            <a:ext cx="2744177" cy="1370865"/>
          </a:xfrm>
          <a:custGeom>
            <a:avLst/>
            <a:gdLst>
              <a:gd name="T0" fmla="*/ 0 w 2640"/>
              <a:gd name="T1" fmla="*/ 0 h 1317"/>
              <a:gd name="T2" fmla="*/ 0 w 2640"/>
              <a:gd name="T3" fmla="*/ 0 h 1317"/>
              <a:gd name="T4" fmla="*/ 127 w 2640"/>
              <a:gd name="T5" fmla="*/ 630 h 1317"/>
              <a:gd name="T6" fmla="*/ 610 w 2640"/>
              <a:gd name="T7" fmla="*/ 1317 h 1317"/>
              <a:gd name="T8" fmla="*/ 2030 w 2640"/>
              <a:gd name="T9" fmla="*/ 1317 h 1317"/>
              <a:gd name="T10" fmla="*/ 2513 w 2640"/>
              <a:gd name="T11" fmla="*/ 630 h 1317"/>
              <a:gd name="T12" fmla="*/ 2640 w 2640"/>
              <a:gd name="T13" fmla="*/ 0 h 1317"/>
              <a:gd name="T14" fmla="*/ 0 w 2640"/>
              <a:gd name="T15" fmla="*/ 0 h 1317"/>
              <a:gd name="T16" fmla="*/ 0 w 2640"/>
              <a:gd name="T17" fmla="*/ 0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0" h="1317">
                <a:moveTo>
                  <a:pt x="0" y="0"/>
                </a:moveTo>
                <a:lnTo>
                  <a:pt x="0" y="0"/>
                </a:lnTo>
                <a:cubicBezTo>
                  <a:pt x="77" y="190"/>
                  <a:pt x="127" y="394"/>
                  <a:pt x="127" y="630"/>
                </a:cubicBezTo>
                <a:cubicBezTo>
                  <a:pt x="127" y="857"/>
                  <a:pt x="340" y="1317"/>
                  <a:pt x="610" y="1317"/>
                </a:cubicBezTo>
                <a:lnTo>
                  <a:pt x="2030" y="1317"/>
                </a:lnTo>
                <a:cubicBezTo>
                  <a:pt x="2300" y="1317"/>
                  <a:pt x="2513" y="857"/>
                  <a:pt x="2513" y="630"/>
                </a:cubicBezTo>
                <a:cubicBezTo>
                  <a:pt x="2513" y="394"/>
                  <a:pt x="2563" y="190"/>
                  <a:pt x="2640" y="0"/>
                </a:cubicBezTo>
                <a:lnTo>
                  <a:pt x="0" y="0"/>
                </a:lnTo>
                <a:lnTo>
                  <a:pt x="0" y="0"/>
                </a:lnTo>
                <a:close/>
              </a:path>
            </a:pathLst>
          </a:custGeom>
          <a:solidFill>
            <a:schemeClr val="accent4"/>
          </a:solidFill>
          <a:ln w="9525" cap="flat">
            <a:noFill/>
            <a:prstDash val="solid"/>
            <a:miter lim="800000"/>
            <a:headEnd/>
            <a:tailEnd/>
          </a:ln>
          <a:effectLst>
            <a:outerShdw blurRad="50800" dist="38100" dir="5400000" algn="t" rotWithShape="0">
              <a:prstClr val="black">
                <a:alpha val="40000"/>
              </a:prstClr>
            </a:outerShdw>
          </a:effectLst>
        </p:spPr>
        <p:txBody>
          <a:bodyPr vert="horz" wrap="square" lIns="121920" tIns="60960" rIns="121920" bIns="60960" numCol="1" anchor="ctr" anchorCtr="0" compatLnSpc="1">
            <a:prstTxWarp prst="textNoShape">
              <a:avLst/>
            </a:prstTxWarp>
          </a:bodyPr>
          <a:lstStyle/>
          <a:p>
            <a:pPr algn="ctr"/>
            <a:r>
              <a:rPr lang="en-US" sz="4400" dirty="0" smtClean="0">
                <a:solidFill>
                  <a:schemeClr val="bg2"/>
                </a:solidFill>
                <a:latin typeface="Bebas Neue Bold" panose="020B0606020202050201" pitchFamily="34" charset="0"/>
              </a:rPr>
              <a:t>04</a:t>
            </a:r>
            <a:endParaRPr lang="en-US" sz="4400" dirty="0">
              <a:solidFill>
                <a:schemeClr val="bg2"/>
              </a:solidFill>
              <a:latin typeface="Bebas Neue Bold" panose="020B0606020202050201" pitchFamily="34" charset="0"/>
            </a:endParaRPr>
          </a:p>
        </p:txBody>
      </p:sp>
      <p:sp>
        <p:nvSpPr>
          <p:cNvPr id="74" name="Freeform 14"/>
          <p:cNvSpPr>
            <a:spLocks/>
          </p:cNvSpPr>
          <p:nvPr/>
        </p:nvSpPr>
        <p:spPr bwMode="auto">
          <a:xfrm>
            <a:off x="6188018" y="4726918"/>
            <a:ext cx="4193236" cy="1319548"/>
          </a:xfrm>
          <a:custGeom>
            <a:avLst/>
            <a:gdLst>
              <a:gd name="T0" fmla="*/ 3379 w 4032"/>
              <a:gd name="T1" fmla="*/ 1267 h 1267"/>
              <a:gd name="T2" fmla="*/ 3379 w 4032"/>
              <a:gd name="T3" fmla="*/ 1267 h 1267"/>
              <a:gd name="T4" fmla="*/ 4032 w 4032"/>
              <a:gd name="T5" fmla="*/ 0 h 1267"/>
              <a:gd name="T6" fmla="*/ 0 w 4032"/>
              <a:gd name="T7" fmla="*/ 0 h 1267"/>
              <a:gd name="T8" fmla="*/ 653 w 4032"/>
              <a:gd name="T9" fmla="*/ 1267 h 1267"/>
              <a:gd name="T10" fmla="*/ 3379 w 4032"/>
              <a:gd name="T11" fmla="*/ 1267 h 1267"/>
              <a:gd name="T12" fmla="*/ 3379 w 4032"/>
              <a:gd name="T13" fmla="*/ 1267 h 1267"/>
            </a:gdLst>
            <a:ahLst/>
            <a:cxnLst>
              <a:cxn ang="0">
                <a:pos x="T0" y="T1"/>
              </a:cxn>
              <a:cxn ang="0">
                <a:pos x="T2" y="T3"/>
              </a:cxn>
              <a:cxn ang="0">
                <a:pos x="T4" y="T5"/>
              </a:cxn>
              <a:cxn ang="0">
                <a:pos x="T6" y="T7"/>
              </a:cxn>
              <a:cxn ang="0">
                <a:pos x="T8" y="T9"/>
              </a:cxn>
              <a:cxn ang="0">
                <a:pos x="T10" y="T11"/>
              </a:cxn>
              <a:cxn ang="0">
                <a:pos x="T12" y="T13"/>
              </a:cxn>
            </a:cxnLst>
            <a:rect l="0" t="0" r="r" b="b"/>
            <a:pathLst>
              <a:path w="4032" h="1267">
                <a:moveTo>
                  <a:pt x="3379" y="1267"/>
                </a:moveTo>
                <a:lnTo>
                  <a:pt x="3379" y="1267"/>
                </a:lnTo>
                <a:cubicBezTo>
                  <a:pt x="3568" y="854"/>
                  <a:pt x="3869" y="495"/>
                  <a:pt x="4032" y="0"/>
                </a:cubicBezTo>
                <a:lnTo>
                  <a:pt x="0" y="0"/>
                </a:lnTo>
                <a:cubicBezTo>
                  <a:pt x="163" y="495"/>
                  <a:pt x="464" y="854"/>
                  <a:pt x="653" y="1267"/>
                </a:cubicBezTo>
                <a:lnTo>
                  <a:pt x="3379" y="1267"/>
                </a:lnTo>
                <a:lnTo>
                  <a:pt x="3379" y="1267"/>
                </a:lnTo>
                <a:close/>
              </a:path>
            </a:pathLst>
          </a:custGeom>
          <a:solidFill>
            <a:schemeClr val="accent3"/>
          </a:solidFill>
          <a:ln w="9525" cap="flat">
            <a:noFill/>
            <a:prstDash val="solid"/>
            <a:miter lim="800000"/>
            <a:headEnd/>
            <a:tailEnd/>
          </a:ln>
          <a:effectLst>
            <a:outerShdw blurRad="50800" dist="38100" dir="5400000" algn="t" rotWithShape="0">
              <a:prstClr val="black">
                <a:alpha val="40000"/>
              </a:prstClr>
            </a:outerShdw>
          </a:effectLst>
        </p:spPr>
        <p:txBody>
          <a:bodyPr vert="horz" wrap="square" lIns="121920" tIns="60960" rIns="121920" bIns="60960" numCol="1" anchor="ctr" anchorCtr="0" compatLnSpc="1">
            <a:prstTxWarp prst="textNoShape">
              <a:avLst/>
            </a:prstTxWarp>
          </a:bodyPr>
          <a:lstStyle/>
          <a:p>
            <a:pPr algn="ctr"/>
            <a:r>
              <a:rPr lang="en-US" sz="4400" dirty="0" smtClean="0">
                <a:solidFill>
                  <a:schemeClr val="bg2"/>
                </a:solidFill>
                <a:latin typeface="Bebas Neue Bold" panose="020B0606020202050201" pitchFamily="34" charset="0"/>
              </a:rPr>
              <a:t>03</a:t>
            </a:r>
            <a:endParaRPr lang="en-US" sz="4400" dirty="0">
              <a:solidFill>
                <a:schemeClr val="bg2"/>
              </a:solidFill>
              <a:latin typeface="Bebas Neue Bold" panose="020B0606020202050201" pitchFamily="34" charset="0"/>
            </a:endParaRPr>
          </a:p>
        </p:txBody>
      </p:sp>
      <p:sp>
        <p:nvSpPr>
          <p:cNvPr id="97" name="Rectangle 96"/>
          <p:cNvSpPr/>
          <p:nvPr/>
        </p:nvSpPr>
        <p:spPr>
          <a:xfrm>
            <a:off x="12718472" y="4022965"/>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p>
        </p:txBody>
      </p:sp>
      <p:grpSp>
        <p:nvGrpSpPr>
          <p:cNvPr id="107" name="Group 106"/>
          <p:cNvGrpSpPr/>
          <p:nvPr/>
        </p:nvGrpSpPr>
        <p:grpSpPr>
          <a:xfrm>
            <a:off x="11454937" y="3921095"/>
            <a:ext cx="914400" cy="914400"/>
            <a:chOff x="10058400" y="3921095"/>
            <a:chExt cx="914400" cy="914400"/>
          </a:xfrm>
        </p:grpSpPr>
        <p:sp>
          <p:nvSpPr>
            <p:cNvPr id="94" name="Heptagon 93"/>
            <p:cNvSpPr/>
            <p:nvPr/>
          </p:nvSpPr>
          <p:spPr>
            <a:xfrm>
              <a:off x="10058400" y="3921095"/>
              <a:ext cx="914400" cy="914400"/>
            </a:xfrm>
            <a:prstGeom prst="hep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Shape 2446"/>
            <p:cNvSpPr/>
            <p:nvPr/>
          </p:nvSpPr>
          <p:spPr>
            <a:xfrm>
              <a:off x="10259517" y="4145510"/>
              <a:ext cx="512166" cy="465569"/>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99" name="Rectangle 98"/>
          <p:cNvSpPr/>
          <p:nvPr/>
        </p:nvSpPr>
        <p:spPr>
          <a:xfrm>
            <a:off x="12718472" y="1902340"/>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p>
        </p:txBody>
      </p:sp>
      <p:grpSp>
        <p:nvGrpSpPr>
          <p:cNvPr id="108" name="Group 107"/>
          <p:cNvGrpSpPr/>
          <p:nvPr/>
        </p:nvGrpSpPr>
        <p:grpSpPr>
          <a:xfrm>
            <a:off x="11454937" y="1851405"/>
            <a:ext cx="914400" cy="914400"/>
            <a:chOff x="10058400" y="1851405"/>
            <a:chExt cx="914400" cy="914400"/>
          </a:xfrm>
        </p:grpSpPr>
        <p:sp>
          <p:nvSpPr>
            <p:cNvPr id="93" name="Heptagon 92"/>
            <p:cNvSpPr/>
            <p:nvPr/>
          </p:nvSpPr>
          <p:spPr>
            <a:xfrm>
              <a:off x="10058400" y="1851405"/>
              <a:ext cx="914400" cy="914400"/>
            </a:xfrm>
            <a:prstGeom prst="heptag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Shape 2447"/>
            <p:cNvSpPr/>
            <p:nvPr/>
          </p:nvSpPr>
          <p:spPr>
            <a:xfrm>
              <a:off x="10259517" y="2099099"/>
              <a:ext cx="512166" cy="419012"/>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106" name="Group 105"/>
          <p:cNvGrpSpPr/>
          <p:nvPr/>
        </p:nvGrpSpPr>
        <p:grpSpPr>
          <a:xfrm>
            <a:off x="11454937" y="5990785"/>
            <a:ext cx="914400" cy="914400"/>
            <a:chOff x="10058400" y="5990785"/>
            <a:chExt cx="914400" cy="914400"/>
          </a:xfrm>
        </p:grpSpPr>
        <p:sp>
          <p:nvSpPr>
            <p:cNvPr id="96" name="Heptagon 95"/>
            <p:cNvSpPr/>
            <p:nvPr/>
          </p:nvSpPr>
          <p:spPr>
            <a:xfrm>
              <a:off x="10058400" y="5990785"/>
              <a:ext cx="914400" cy="914400"/>
            </a:xfrm>
            <a:prstGeom prst="hept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Shape 2430"/>
            <p:cNvSpPr/>
            <p:nvPr/>
          </p:nvSpPr>
          <p:spPr>
            <a:xfrm>
              <a:off x="10259517" y="6191922"/>
              <a:ext cx="512166" cy="51212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102" name="Rectangle 101"/>
          <p:cNvSpPr/>
          <p:nvPr/>
        </p:nvSpPr>
        <p:spPr>
          <a:xfrm>
            <a:off x="12718472" y="6057948"/>
            <a:ext cx="5602778" cy="812530"/>
          </a:xfrm>
          <a:prstGeom prst="rect">
            <a:avLst/>
          </a:prstGeom>
        </p:spPr>
        <p:txBody>
          <a:bodyPr wrap="square">
            <a:spAutoFit/>
          </a:bodyPr>
          <a:lstStyle/>
          <a:p>
            <a:pPr>
              <a:lnSpc>
                <a:spcPct val="130000"/>
              </a:lnSpc>
            </a:pPr>
            <a:r>
              <a:rPr lang="en-US" sz="4000" b="1" dirty="0">
                <a:solidFill>
                  <a:schemeClr val="tx2">
                    <a:lumMod val="75000"/>
                    <a:lumOff val="25000"/>
                  </a:schemeClr>
                </a:solidFill>
                <a:latin typeface="Roboto" panose="02000000000000000000" pitchFamily="2" charset="0"/>
                <a:ea typeface="Roboto" panose="02000000000000000000" pitchFamily="2" charset="0"/>
              </a:rPr>
              <a:t>FEATURES AND DEMO</a:t>
            </a:r>
          </a:p>
        </p:txBody>
      </p:sp>
      <p:grpSp>
        <p:nvGrpSpPr>
          <p:cNvPr id="105" name="Group 104"/>
          <p:cNvGrpSpPr/>
          <p:nvPr/>
        </p:nvGrpSpPr>
        <p:grpSpPr>
          <a:xfrm>
            <a:off x="11454937" y="8060474"/>
            <a:ext cx="914400" cy="914400"/>
            <a:chOff x="10058400" y="8060474"/>
            <a:chExt cx="914400" cy="914400"/>
          </a:xfrm>
        </p:grpSpPr>
        <p:sp>
          <p:nvSpPr>
            <p:cNvPr id="95" name="Heptagon 94"/>
            <p:cNvSpPr/>
            <p:nvPr/>
          </p:nvSpPr>
          <p:spPr>
            <a:xfrm>
              <a:off x="10058400" y="8060474"/>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Shape 2413"/>
            <p:cNvSpPr/>
            <p:nvPr/>
          </p:nvSpPr>
          <p:spPr>
            <a:xfrm>
              <a:off x="10259517" y="8267428"/>
              <a:ext cx="512166" cy="500491"/>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104" name="Rectangle 103"/>
          <p:cNvSpPr/>
          <p:nvPr/>
        </p:nvSpPr>
        <p:spPr>
          <a:xfrm>
            <a:off x="12718472" y="8162344"/>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FUTURE PLAN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09" name="TextBox 108"/>
          <p:cNvSpPr txBox="1"/>
          <p:nvPr/>
        </p:nvSpPr>
        <p:spPr>
          <a:xfrm>
            <a:off x="1763420" y="4371438"/>
            <a:ext cx="3518912" cy="1015663"/>
          </a:xfrm>
          <a:prstGeom prst="rect">
            <a:avLst/>
          </a:prstGeom>
          <a:noFill/>
        </p:spPr>
        <p:txBody>
          <a:bodyPr wrap="none" rtlCol="0">
            <a:spAutoFit/>
          </a:bodyPr>
          <a:lstStyle/>
          <a:p>
            <a:r>
              <a:rPr lang="en-US" sz="6000" dirty="0" smtClean="0">
                <a:solidFill>
                  <a:schemeClr val="tx2">
                    <a:lumMod val="75000"/>
                    <a:lumOff val="25000"/>
                  </a:schemeClr>
                </a:solidFill>
                <a:latin typeface="Arial" pitchFamily="34" charset="0"/>
                <a:cs typeface="Arial" pitchFamily="34" charset="0"/>
              </a:rPr>
              <a:t>OUTLINE</a:t>
            </a:r>
            <a:endParaRPr lang="en-US" sz="6000" dirty="0">
              <a:solidFill>
                <a:schemeClr val="tx2">
                  <a:lumMod val="75000"/>
                  <a:lumOff val="25000"/>
                </a:schemeClr>
              </a:solidFill>
              <a:latin typeface="Arial" pitchFamily="34" charset="0"/>
              <a:cs typeface="Arial" pitchFamily="34" charset="0"/>
            </a:endParaRPr>
          </a:p>
        </p:txBody>
      </p:sp>
      <p:sp>
        <p:nvSpPr>
          <p:cNvPr id="2" name="Footer Placeholder 1"/>
          <p:cNvSpPr>
            <a:spLocks noGrp="1"/>
          </p:cNvSpPr>
          <p:nvPr>
            <p:ph type="ftr" sz="quarter" idx="11"/>
          </p:nvPr>
        </p:nvSpPr>
        <p:spPr/>
        <p:txBody>
          <a:bodyPr/>
          <a:lstStyle/>
          <a:p>
            <a:r>
              <a:rPr lang="en-US" dirty="0" smtClean="0"/>
              <a:t>Equipment Management System for Construction Company</a:t>
            </a:r>
            <a:endParaRPr lang="en-US" dirty="0"/>
          </a:p>
        </p:txBody>
      </p:sp>
      <p:sp>
        <p:nvSpPr>
          <p:cNvPr id="3" name="Slide Number Placeholder 2"/>
          <p:cNvSpPr>
            <a:spLocks noGrp="1"/>
          </p:cNvSpPr>
          <p:nvPr>
            <p:ph type="sldNum" sz="quarter" idx="12"/>
          </p:nvPr>
        </p:nvSpPr>
        <p:spPr/>
        <p:txBody>
          <a:bodyPr/>
          <a:lstStyle/>
          <a:p>
            <a:fld id="{72C24A95-05C1-4CD5-A1C1-BD3EB71AABA9}" type="slidenum">
              <a:rPr lang="en-US" smtClean="0"/>
              <a:t>2</a:t>
            </a:fld>
            <a:endParaRPr lang="en-US" dirty="0"/>
          </a:p>
        </p:txBody>
      </p:sp>
    </p:spTree>
    <p:extLst>
      <p:ext uri="{BB962C8B-B14F-4D97-AF65-F5344CB8AC3E}">
        <p14:creationId xmlns:p14="http://schemas.microsoft.com/office/powerpoint/2010/main" val="9648714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3000">
                                      <p:stCondLst>
                                        <p:cond delay="700"/>
                                      </p:stCondLst>
                                      <p:childTnLst>
                                        <p:set>
                                          <p:cBhvr>
                                            <p:cTn id="6" dur="1" fill="hold">
                                              <p:stCondLst>
                                                <p:cond delay="0"/>
                                              </p:stCondLst>
                                            </p:cTn>
                                            <p:tgtEl>
                                              <p:spTgt spid="70"/>
                                            </p:tgtEl>
                                            <p:attrNameLst>
                                              <p:attrName>style.visibility</p:attrName>
                                            </p:attrNameLst>
                                          </p:cBhvr>
                                          <p:to>
                                            <p:strVal val="visible"/>
                                          </p:to>
                                        </p:set>
                                        <p:anim calcmode="lin" valueType="num" p14:bounceEnd="53000">
                                          <p:cBhvr additive="base">
                                            <p:cTn id="7" dur="1000" fill="hold"/>
                                            <p:tgtEl>
                                              <p:spTgt spid="70"/>
                                            </p:tgtEl>
                                            <p:attrNameLst>
                                              <p:attrName>ppt_x</p:attrName>
                                            </p:attrNameLst>
                                          </p:cBhvr>
                                          <p:tavLst>
                                            <p:tav tm="0">
                                              <p:val>
                                                <p:strVal val="#ppt_x"/>
                                              </p:val>
                                            </p:tav>
                                            <p:tav tm="100000">
                                              <p:val>
                                                <p:strVal val="#ppt_x"/>
                                              </p:val>
                                            </p:tav>
                                          </p:tavLst>
                                        </p:anim>
                                        <p:anim calcmode="lin" valueType="num" p14:bounceEnd="53000">
                                          <p:cBhvr additive="base">
                                            <p:cTn id="8" dur="10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3000">
                                      <p:stCondLst>
                                        <p:cond delay="1000"/>
                                      </p:stCondLst>
                                      <p:childTnLst>
                                        <p:set>
                                          <p:cBhvr>
                                            <p:cTn id="10" dur="1" fill="hold">
                                              <p:stCondLst>
                                                <p:cond delay="0"/>
                                              </p:stCondLst>
                                            </p:cTn>
                                            <p:tgtEl>
                                              <p:spTgt spid="73"/>
                                            </p:tgtEl>
                                            <p:attrNameLst>
                                              <p:attrName>style.visibility</p:attrName>
                                            </p:attrNameLst>
                                          </p:cBhvr>
                                          <p:to>
                                            <p:strVal val="visible"/>
                                          </p:to>
                                        </p:set>
                                        <p:anim calcmode="lin" valueType="num" p14:bounceEnd="53000">
                                          <p:cBhvr additive="base">
                                            <p:cTn id="11" dur="1000" fill="hold"/>
                                            <p:tgtEl>
                                              <p:spTgt spid="73"/>
                                            </p:tgtEl>
                                            <p:attrNameLst>
                                              <p:attrName>ppt_x</p:attrName>
                                            </p:attrNameLst>
                                          </p:cBhvr>
                                          <p:tavLst>
                                            <p:tav tm="0">
                                              <p:val>
                                                <p:strVal val="#ppt_x"/>
                                              </p:val>
                                            </p:tav>
                                            <p:tav tm="100000">
                                              <p:val>
                                                <p:strVal val="#ppt_x"/>
                                              </p:val>
                                            </p:tav>
                                          </p:tavLst>
                                        </p:anim>
                                        <p:anim calcmode="lin" valueType="num" p14:bounceEnd="53000">
                                          <p:cBhvr additive="base">
                                            <p:cTn id="12" dur="1000" fill="hold"/>
                                            <p:tgtEl>
                                              <p:spTgt spid="7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3000">
                                      <p:stCondLst>
                                        <p:cond delay="1300"/>
                                      </p:stCondLst>
                                      <p:childTnLst>
                                        <p:set>
                                          <p:cBhvr>
                                            <p:cTn id="14" dur="1" fill="hold">
                                              <p:stCondLst>
                                                <p:cond delay="0"/>
                                              </p:stCondLst>
                                            </p:cTn>
                                            <p:tgtEl>
                                              <p:spTgt spid="74"/>
                                            </p:tgtEl>
                                            <p:attrNameLst>
                                              <p:attrName>style.visibility</p:attrName>
                                            </p:attrNameLst>
                                          </p:cBhvr>
                                          <p:to>
                                            <p:strVal val="visible"/>
                                          </p:to>
                                        </p:set>
                                        <p:anim calcmode="lin" valueType="num" p14:bounceEnd="53000">
                                          <p:cBhvr additive="base">
                                            <p:cTn id="15" dur="1000" fill="hold"/>
                                            <p:tgtEl>
                                              <p:spTgt spid="74"/>
                                            </p:tgtEl>
                                            <p:attrNameLst>
                                              <p:attrName>ppt_x</p:attrName>
                                            </p:attrNameLst>
                                          </p:cBhvr>
                                          <p:tavLst>
                                            <p:tav tm="0">
                                              <p:val>
                                                <p:strVal val="#ppt_x"/>
                                              </p:val>
                                            </p:tav>
                                            <p:tav tm="100000">
                                              <p:val>
                                                <p:strVal val="#ppt_x"/>
                                              </p:val>
                                            </p:tav>
                                          </p:tavLst>
                                        </p:anim>
                                        <p:anim calcmode="lin" valueType="num" p14:bounceEnd="53000">
                                          <p:cBhvr additive="base">
                                            <p:cTn id="16" dur="1000" fill="hold"/>
                                            <p:tgtEl>
                                              <p:spTgt spid="7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3000">
                                      <p:stCondLst>
                                        <p:cond delay="1700"/>
                                      </p:stCondLst>
                                      <p:childTnLst>
                                        <p:set>
                                          <p:cBhvr>
                                            <p:cTn id="18" dur="1" fill="hold">
                                              <p:stCondLst>
                                                <p:cond delay="0"/>
                                              </p:stCondLst>
                                            </p:cTn>
                                            <p:tgtEl>
                                              <p:spTgt spid="72"/>
                                            </p:tgtEl>
                                            <p:attrNameLst>
                                              <p:attrName>style.visibility</p:attrName>
                                            </p:attrNameLst>
                                          </p:cBhvr>
                                          <p:to>
                                            <p:strVal val="visible"/>
                                          </p:to>
                                        </p:set>
                                        <p:anim calcmode="lin" valueType="num" p14:bounceEnd="53000">
                                          <p:cBhvr additive="base">
                                            <p:cTn id="19" dur="1000" fill="hold"/>
                                            <p:tgtEl>
                                              <p:spTgt spid="72"/>
                                            </p:tgtEl>
                                            <p:attrNameLst>
                                              <p:attrName>ppt_x</p:attrName>
                                            </p:attrNameLst>
                                          </p:cBhvr>
                                          <p:tavLst>
                                            <p:tav tm="0">
                                              <p:val>
                                                <p:strVal val="#ppt_x"/>
                                              </p:val>
                                            </p:tav>
                                            <p:tav tm="100000">
                                              <p:val>
                                                <p:strVal val="#ppt_x"/>
                                              </p:val>
                                            </p:tav>
                                          </p:tavLst>
                                        </p:anim>
                                        <p:anim calcmode="lin" valueType="num" p14:bounceEnd="53000">
                                          <p:cBhvr additive="base">
                                            <p:cTn id="20" dur="1000" fill="hold"/>
                                            <p:tgtEl>
                                              <p:spTgt spid="7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3000">
                                      <p:stCondLst>
                                        <p:cond delay="1900"/>
                                      </p:stCondLst>
                                      <p:childTnLst>
                                        <p:set>
                                          <p:cBhvr>
                                            <p:cTn id="22" dur="1" fill="hold">
                                              <p:stCondLst>
                                                <p:cond delay="0"/>
                                              </p:stCondLst>
                                            </p:cTn>
                                            <p:tgtEl>
                                              <p:spTgt spid="71"/>
                                            </p:tgtEl>
                                            <p:attrNameLst>
                                              <p:attrName>style.visibility</p:attrName>
                                            </p:attrNameLst>
                                          </p:cBhvr>
                                          <p:to>
                                            <p:strVal val="visible"/>
                                          </p:to>
                                        </p:set>
                                        <p:anim calcmode="lin" valueType="num" p14:bounceEnd="53000">
                                          <p:cBhvr additive="base">
                                            <p:cTn id="23" dur="1000" fill="hold"/>
                                            <p:tgtEl>
                                              <p:spTgt spid="71"/>
                                            </p:tgtEl>
                                            <p:attrNameLst>
                                              <p:attrName>ppt_x</p:attrName>
                                            </p:attrNameLst>
                                          </p:cBhvr>
                                          <p:tavLst>
                                            <p:tav tm="0">
                                              <p:val>
                                                <p:strVal val="#ppt_x"/>
                                              </p:val>
                                            </p:tav>
                                            <p:tav tm="100000">
                                              <p:val>
                                                <p:strVal val="#ppt_x"/>
                                              </p:val>
                                            </p:tav>
                                          </p:tavLst>
                                        </p:anim>
                                        <p:anim calcmode="lin" valueType="num" p14:bounceEnd="53000">
                                          <p:cBhvr additive="base">
                                            <p:cTn id="24" dur="10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14:presetBounceEnd="55000">
                                      <p:stCondLst>
                                        <p:cond delay="1100"/>
                                      </p:stCondLst>
                                      <p:childTnLst>
                                        <p:set>
                                          <p:cBhvr>
                                            <p:cTn id="26" dur="1" fill="hold">
                                              <p:stCondLst>
                                                <p:cond delay="0"/>
                                              </p:stCondLst>
                                            </p:cTn>
                                            <p:tgtEl>
                                              <p:spTgt spid="105"/>
                                            </p:tgtEl>
                                            <p:attrNameLst>
                                              <p:attrName>style.visibility</p:attrName>
                                            </p:attrNameLst>
                                          </p:cBhvr>
                                          <p:to>
                                            <p:strVal val="visible"/>
                                          </p:to>
                                        </p:set>
                                        <p:anim calcmode="lin" valueType="num" p14:bounceEnd="55000">
                                          <p:cBhvr additive="base">
                                            <p:cTn id="27" dur="1000" fill="hold"/>
                                            <p:tgtEl>
                                              <p:spTgt spid="105"/>
                                            </p:tgtEl>
                                            <p:attrNameLst>
                                              <p:attrName>ppt_x</p:attrName>
                                            </p:attrNameLst>
                                          </p:cBhvr>
                                          <p:tavLst>
                                            <p:tav tm="0">
                                              <p:val>
                                                <p:strVal val="#ppt_x"/>
                                              </p:val>
                                            </p:tav>
                                            <p:tav tm="100000">
                                              <p:val>
                                                <p:strVal val="#ppt_x"/>
                                              </p:val>
                                            </p:tav>
                                          </p:tavLst>
                                        </p:anim>
                                        <p:anim calcmode="lin" valueType="num" p14:bounceEnd="55000">
                                          <p:cBhvr additive="base">
                                            <p:cTn id="28" dur="1000" fill="hold"/>
                                            <p:tgtEl>
                                              <p:spTgt spid="105"/>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14:presetBounceEnd="55000">
                                      <p:stCondLst>
                                        <p:cond delay="1400"/>
                                      </p:stCondLst>
                                      <p:childTnLst>
                                        <p:set>
                                          <p:cBhvr>
                                            <p:cTn id="30" dur="1" fill="hold">
                                              <p:stCondLst>
                                                <p:cond delay="0"/>
                                              </p:stCondLst>
                                            </p:cTn>
                                            <p:tgtEl>
                                              <p:spTgt spid="106"/>
                                            </p:tgtEl>
                                            <p:attrNameLst>
                                              <p:attrName>style.visibility</p:attrName>
                                            </p:attrNameLst>
                                          </p:cBhvr>
                                          <p:to>
                                            <p:strVal val="visible"/>
                                          </p:to>
                                        </p:set>
                                        <p:anim calcmode="lin" valueType="num" p14:bounceEnd="55000">
                                          <p:cBhvr additive="base">
                                            <p:cTn id="31" dur="1000" fill="hold"/>
                                            <p:tgtEl>
                                              <p:spTgt spid="106"/>
                                            </p:tgtEl>
                                            <p:attrNameLst>
                                              <p:attrName>ppt_x</p:attrName>
                                            </p:attrNameLst>
                                          </p:cBhvr>
                                          <p:tavLst>
                                            <p:tav tm="0">
                                              <p:val>
                                                <p:strVal val="#ppt_x"/>
                                              </p:val>
                                            </p:tav>
                                            <p:tav tm="100000">
                                              <p:val>
                                                <p:strVal val="#ppt_x"/>
                                              </p:val>
                                            </p:tav>
                                          </p:tavLst>
                                        </p:anim>
                                        <p:anim calcmode="lin" valueType="num" p14:bounceEnd="55000">
                                          <p:cBhvr additive="base">
                                            <p:cTn id="32" dur="1000" fill="hold"/>
                                            <p:tgtEl>
                                              <p:spTgt spid="106"/>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14:presetBounceEnd="55000">
                                      <p:stCondLst>
                                        <p:cond delay="1900"/>
                                      </p:stCondLst>
                                      <p:childTnLst>
                                        <p:set>
                                          <p:cBhvr>
                                            <p:cTn id="34" dur="1" fill="hold">
                                              <p:stCondLst>
                                                <p:cond delay="0"/>
                                              </p:stCondLst>
                                            </p:cTn>
                                            <p:tgtEl>
                                              <p:spTgt spid="107"/>
                                            </p:tgtEl>
                                            <p:attrNameLst>
                                              <p:attrName>style.visibility</p:attrName>
                                            </p:attrNameLst>
                                          </p:cBhvr>
                                          <p:to>
                                            <p:strVal val="visible"/>
                                          </p:to>
                                        </p:set>
                                        <p:anim calcmode="lin" valueType="num" p14:bounceEnd="55000">
                                          <p:cBhvr additive="base">
                                            <p:cTn id="35" dur="1000" fill="hold"/>
                                            <p:tgtEl>
                                              <p:spTgt spid="107"/>
                                            </p:tgtEl>
                                            <p:attrNameLst>
                                              <p:attrName>ppt_x</p:attrName>
                                            </p:attrNameLst>
                                          </p:cBhvr>
                                          <p:tavLst>
                                            <p:tav tm="0">
                                              <p:val>
                                                <p:strVal val="#ppt_x"/>
                                              </p:val>
                                            </p:tav>
                                            <p:tav tm="100000">
                                              <p:val>
                                                <p:strVal val="#ppt_x"/>
                                              </p:val>
                                            </p:tav>
                                          </p:tavLst>
                                        </p:anim>
                                        <p:anim calcmode="lin" valueType="num" p14:bounceEnd="55000">
                                          <p:cBhvr additive="base">
                                            <p:cTn id="36" dur="1000" fill="hold"/>
                                            <p:tgtEl>
                                              <p:spTgt spid="10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14:presetBounceEnd="55000">
                                      <p:stCondLst>
                                        <p:cond delay="2200"/>
                                      </p:stCondLst>
                                      <p:childTnLst>
                                        <p:set>
                                          <p:cBhvr>
                                            <p:cTn id="38" dur="1" fill="hold">
                                              <p:stCondLst>
                                                <p:cond delay="0"/>
                                              </p:stCondLst>
                                            </p:cTn>
                                            <p:tgtEl>
                                              <p:spTgt spid="108"/>
                                            </p:tgtEl>
                                            <p:attrNameLst>
                                              <p:attrName>style.visibility</p:attrName>
                                            </p:attrNameLst>
                                          </p:cBhvr>
                                          <p:to>
                                            <p:strVal val="visible"/>
                                          </p:to>
                                        </p:set>
                                        <p:anim calcmode="lin" valueType="num" p14:bounceEnd="55000">
                                          <p:cBhvr additive="base">
                                            <p:cTn id="39" dur="1000" fill="hold"/>
                                            <p:tgtEl>
                                              <p:spTgt spid="108"/>
                                            </p:tgtEl>
                                            <p:attrNameLst>
                                              <p:attrName>ppt_x</p:attrName>
                                            </p:attrNameLst>
                                          </p:cBhvr>
                                          <p:tavLst>
                                            <p:tav tm="0">
                                              <p:val>
                                                <p:strVal val="#ppt_x"/>
                                              </p:val>
                                            </p:tav>
                                            <p:tav tm="100000">
                                              <p:val>
                                                <p:strVal val="#ppt_x"/>
                                              </p:val>
                                            </p:tav>
                                          </p:tavLst>
                                        </p:anim>
                                        <p:anim calcmode="lin" valueType="num" p14:bounceEnd="55000">
                                          <p:cBhvr additive="base">
                                            <p:cTn id="40" dur="1000" fill="hold"/>
                                            <p:tgtEl>
                                              <p:spTgt spid="108"/>
                                            </p:tgtEl>
                                            <p:attrNameLst>
                                              <p:attrName>ppt_y</p:attrName>
                                            </p:attrNameLst>
                                          </p:cBhvr>
                                          <p:tavLst>
                                            <p:tav tm="0">
                                              <p:val>
                                                <p:strVal val="0-#ppt_h/2"/>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par>
                                    <p:cTn id="44" presetID="10" presetClass="entr" presetSubtype="0" fill="hold" grpId="0" nodeType="withEffect">
                                      <p:stCondLst>
                                        <p:cond delay="160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par>
                                    <p:cTn id="50" presetID="10" presetClass="entr" presetSubtype="0" fill="hold" grpId="0" nodeType="withEffect">
                                      <p:stCondLst>
                                        <p:cond delay="2400"/>
                                      </p:stCondLst>
                                      <p:childTnLst>
                                        <p:set>
                                          <p:cBhvr>
                                            <p:cTn id="51" dur="1" fill="hold">
                                              <p:stCondLst>
                                                <p:cond delay="0"/>
                                              </p:stCondLst>
                                            </p:cTn>
                                            <p:tgtEl>
                                              <p:spTgt spid="104"/>
                                            </p:tgtEl>
                                            <p:attrNameLst>
                                              <p:attrName>style.visibility</p:attrName>
                                            </p:attrNameLst>
                                          </p:cBhvr>
                                          <p:to>
                                            <p:strVal val="visible"/>
                                          </p:to>
                                        </p:set>
                                        <p:animEffect transition="in" filter="fade">
                                          <p:cBhvr>
                                            <p:cTn id="5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97" grpId="0"/>
          <p:bldP spid="99" grpId="0"/>
          <p:bldP spid="102" grpId="0"/>
          <p:bldP spid="10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70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1000" fill="hold"/>
                                            <p:tgtEl>
                                              <p:spTgt spid="70"/>
                                            </p:tgtEl>
                                            <p:attrNameLst>
                                              <p:attrName>ppt_x</p:attrName>
                                            </p:attrNameLst>
                                          </p:cBhvr>
                                          <p:tavLst>
                                            <p:tav tm="0">
                                              <p:val>
                                                <p:strVal val="#ppt_x"/>
                                              </p:val>
                                            </p:tav>
                                            <p:tav tm="100000">
                                              <p:val>
                                                <p:strVal val="#ppt_x"/>
                                              </p:val>
                                            </p:tav>
                                          </p:tavLst>
                                        </p:anim>
                                        <p:anim calcmode="lin" valueType="num">
                                          <p:cBhvr additive="base">
                                            <p:cTn id="8" dur="10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1000" fill="hold"/>
                                            <p:tgtEl>
                                              <p:spTgt spid="73"/>
                                            </p:tgtEl>
                                            <p:attrNameLst>
                                              <p:attrName>ppt_x</p:attrName>
                                            </p:attrNameLst>
                                          </p:cBhvr>
                                          <p:tavLst>
                                            <p:tav tm="0">
                                              <p:val>
                                                <p:strVal val="#ppt_x"/>
                                              </p:val>
                                            </p:tav>
                                            <p:tav tm="100000">
                                              <p:val>
                                                <p:strVal val="#ppt_x"/>
                                              </p:val>
                                            </p:tav>
                                          </p:tavLst>
                                        </p:anim>
                                        <p:anim calcmode="lin" valueType="num">
                                          <p:cBhvr additive="base">
                                            <p:cTn id="12" dur="1000" fill="hold"/>
                                            <p:tgtEl>
                                              <p:spTgt spid="73"/>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130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1000" fill="hold"/>
                                            <p:tgtEl>
                                              <p:spTgt spid="74"/>
                                            </p:tgtEl>
                                            <p:attrNameLst>
                                              <p:attrName>ppt_x</p:attrName>
                                            </p:attrNameLst>
                                          </p:cBhvr>
                                          <p:tavLst>
                                            <p:tav tm="0">
                                              <p:val>
                                                <p:strVal val="#ppt_x"/>
                                              </p:val>
                                            </p:tav>
                                            <p:tav tm="100000">
                                              <p:val>
                                                <p:strVal val="#ppt_x"/>
                                              </p:val>
                                            </p:tav>
                                          </p:tavLst>
                                        </p:anim>
                                        <p:anim calcmode="lin" valueType="num">
                                          <p:cBhvr additive="base">
                                            <p:cTn id="16" dur="1000" fill="hold"/>
                                            <p:tgtEl>
                                              <p:spTgt spid="7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70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1000" fill="hold"/>
                                            <p:tgtEl>
                                              <p:spTgt spid="72"/>
                                            </p:tgtEl>
                                            <p:attrNameLst>
                                              <p:attrName>ppt_x</p:attrName>
                                            </p:attrNameLst>
                                          </p:cBhvr>
                                          <p:tavLst>
                                            <p:tav tm="0">
                                              <p:val>
                                                <p:strVal val="#ppt_x"/>
                                              </p:val>
                                            </p:tav>
                                            <p:tav tm="100000">
                                              <p:val>
                                                <p:strVal val="#ppt_x"/>
                                              </p:val>
                                            </p:tav>
                                          </p:tavLst>
                                        </p:anim>
                                        <p:anim calcmode="lin" valueType="num">
                                          <p:cBhvr additive="base">
                                            <p:cTn id="20" dur="1000" fill="hold"/>
                                            <p:tgtEl>
                                              <p:spTgt spid="72"/>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190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1000" fill="hold"/>
                                            <p:tgtEl>
                                              <p:spTgt spid="71"/>
                                            </p:tgtEl>
                                            <p:attrNameLst>
                                              <p:attrName>ppt_x</p:attrName>
                                            </p:attrNameLst>
                                          </p:cBhvr>
                                          <p:tavLst>
                                            <p:tav tm="0">
                                              <p:val>
                                                <p:strVal val="#ppt_x"/>
                                              </p:val>
                                            </p:tav>
                                            <p:tav tm="100000">
                                              <p:val>
                                                <p:strVal val="#ppt_x"/>
                                              </p:val>
                                            </p:tav>
                                          </p:tavLst>
                                        </p:anim>
                                        <p:anim calcmode="lin" valueType="num">
                                          <p:cBhvr additive="base">
                                            <p:cTn id="24" dur="1000" fill="hold"/>
                                            <p:tgtEl>
                                              <p:spTgt spid="71"/>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1100"/>
                                      </p:stCondLst>
                                      <p:childTnLst>
                                        <p:set>
                                          <p:cBhvr>
                                            <p:cTn id="26" dur="1" fill="hold">
                                              <p:stCondLst>
                                                <p:cond delay="0"/>
                                              </p:stCondLst>
                                            </p:cTn>
                                            <p:tgtEl>
                                              <p:spTgt spid="105"/>
                                            </p:tgtEl>
                                            <p:attrNameLst>
                                              <p:attrName>style.visibility</p:attrName>
                                            </p:attrNameLst>
                                          </p:cBhvr>
                                          <p:to>
                                            <p:strVal val="visible"/>
                                          </p:to>
                                        </p:set>
                                        <p:anim calcmode="lin" valueType="num">
                                          <p:cBhvr additive="base">
                                            <p:cTn id="27" dur="1000" fill="hold"/>
                                            <p:tgtEl>
                                              <p:spTgt spid="105"/>
                                            </p:tgtEl>
                                            <p:attrNameLst>
                                              <p:attrName>ppt_x</p:attrName>
                                            </p:attrNameLst>
                                          </p:cBhvr>
                                          <p:tavLst>
                                            <p:tav tm="0">
                                              <p:val>
                                                <p:strVal val="#ppt_x"/>
                                              </p:val>
                                            </p:tav>
                                            <p:tav tm="100000">
                                              <p:val>
                                                <p:strVal val="#ppt_x"/>
                                              </p:val>
                                            </p:tav>
                                          </p:tavLst>
                                        </p:anim>
                                        <p:anim calcmode="lin" valueType="num">
                                          <p:cBhvr additive="base">
                                            <p:cTn id="28" dur="1000" fill="hold"/>
                                            <p:tgtEl>
                                              <p:spTgt spid="105"/>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1400"/>
                                      </p:stCondLst>
                                      <p:childTnLst>
                                        <p:set>
                                          <p:cBhvr>
                                            <p:cTn id="30" dur="1" fill="hold">
                                              <p:stCondLst>
                                                <p:cond delay="0"/>
                                              </p:stCondLst>
                                            </p:cTn>
                                            <p:tgtEl>
                                              <p:spTgt spid="106"/>
                                            </p:tgtEl>
                                            <p:attrNameLst>
                                              <p:attrName>style.visibility</p:attrName>
                                            </p:attrNameLst>
                                          </p:cBhvr>
                                          <p:to>
                                            <p:strVal val="visible"/>
                                          </p:to>
                                        </p:set>
                                        <p:anim calcmode="lin" valueType="num">
                                          <p:cBhvr additive="base">
                                            <p:cTn id="31" dur="1000" fill="hold"/>
                                            <p:tgtEl>
                                              <p:spTgt spid="106"/>
                                            </p:tgtEl>
                                            <p:attrNameLst>
                                              <p:attrName>ppt_x</p:attrName>
                                            </p:attrNameLst>
                                          </p:cBhvr>
                                          <p:tavLst>
                                            <p:tav tm="0">
                                              <p:val>
                                                <p:strVal val="#ppt_x"/>
                                              </p:val>
                                            </p:tav>
                                            <p:tav tm="100000">
                                              <p:val>
                                                <p:strVal val="#ppt_x"/>
                                              </p:val>
                                            </p:tav>
                                          </p:tavLst>
                                        </p:anim>
                                        <p:anim calcmode="lin" valueType="num">
                                          <p:cBhvr additive="base">
                                            <p:cTn id="32" dur="1000" fill="hold"/>
                                            <p:tgtEl>
                                              <p:spTgt spid="106"/>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1900"/>
                                      </p:stCondLst>
                                      <p:childTnLst>
                                        <p:set>
                                          <p:cBhvr>
                                            <p:cTn id="34" dur="1" fill="hold">
                                              <p:stCondLst>
                                                <p:cond delay="0"/>
                                              </p:stCondLst>
                                            </p:cTn>
                                            <p:tgtEl>
                                              <p:spTgt spid="107"/>
                                            </p:tgtEl>
                                            <p:attrNameLst>
                                              <p:attrName>style.visibility</p:attrName>
                                            </p:attrNameLst>
                                          </p:cBhvr>
                                          <p:to>
                                            <p:strVal val="visible"/>
                                          </p:to>
                                        </p:set>
                                        <p:anim calcmode="lin" valueType="num">
                                          <p:cBhvr additive="base">
                                            <p:cTn id="35" dur="1000" fill="hold"/>
                                            <p:tgtEl>
                                              <p:spTgt spid="107"/>
                                            </p:tgtEl>
                                            <p:attrNameLst>
                                              <p:attrName>ppt_x</p:attrName>
                                            </p:attrNameLst>
                                          </p:cBhvr>
                                          <p:tavLst>
                                            <p:tav tm="0">
                                              <p:val>
                                                <p:strVal val="#ppt_x"/>
                                              </p:val>
                                            </p:tav>
                                            <p:tav tm="100000">
                                              <p:val>
                                                <p:strVal val="#ppt_x"/>
                                              </p:val>
                                            </p:tav>
                                          </p:tavLst>
                                        </p:anim>
                                        <p:anim calcmode="lin" valueType="num">
                                          <p:cBhvr additive="base">
                                            <p:cTn id="36" dur="1000" fill="hold"/>
                                            <p:tgtEl>
                                              <p:spTgt spid="107"/>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2200"/>
                                      </p:stCondLst>
                                      <p:childTnLst>
                                        <p:set>
                                          <p:cBhvr>
                                            <p:cTn id="38" dur="1" fill="hold">
                                              <p:stCondLst>
                                                <p:cond delay="0"/>
                                              </p:stCondLst>
                                            </p:cTn>
                                            <p:tgtEl>
                                              <p:spTgt spid="108"/>
                                            </p:tgtEl>
                                            <p:attrNameLst>
                                              <p:attrName>style.visibility</p:attrName>
                                            </p:attrNameLst>
                                          </p:cBhvr>
                                          <p:to>
                                            <p:strVal val="visible"/>
                                          </p:to>
                                        </p:set>
                                        <p:anim calcmode="lin" valueType="num">
                                          <p:cBhvr additive="base">
                                            <p:cTn id="39" dur="1000" fill="hold"/>
                                            <p:tgtEl>
                                              <p:spTgt spid="108"/>
                                            </p:tgtEl>
                                            <p:attrNameLst>
                                              <p:attrName>ppt_x</p:attrName>
                                            </p:attrNameLst>
                                          </p:cBhvr>
                                          <p:tavLst>
                                            <p:tav tm="0">
                                              <p:val>
                                                <p:strVal val="#ppt_x"/>
                                              </p:val>
                                            </p:tav>
                                            <p:tav tm="100000">
                                              <p:val>
                                                <p:strVal val="#ppt_x"/>
                                              </p:val>
                                            </p:tav>
                                          </p:tavLst>
                                        </p:anim>
                                        <p:anim calcmode="lin" valueType="num">
                                          <p:cBhvr additive="base">
                                            <p:cTn id="40" dur="1000" fill="hold"/>
                                            <p:tgtEl>
                                              <p:spTgt spid="108"/>
                                            </p:tgtEl>
                                            <p:attrNameLst>
                                              <p:attrName>ppt_y</p:attrName>
                                            </p:attrNameLst>
                                          </p:cBhvr>
                                          <p:tavLst>
                                            <p:tav tm="0">
                                              <p:val>
                                                <p:strVal val="0-#ppt_h/2"/>
                                              </p:val>
                                            </p:tav>
                                            <p:tav tm="100000">
                                              <p:val>
                                                <p:strVal val="#ppt_y"/>
                                              </p:val>
                                            </p:tav>
                                          </p:tavLst>
                                        </p:anim>
                                      </p:childTnLst>
                                    </p:cTn>
                                  </p:par>
                                  <p:par>
                                    <p:cTn id="41" presetID="10" presetClass="entr" presetSubtype="0" fill="hold" grpId="0" nodeType="withEffect">
                                      <p:stCondLst>
                                        <p:cond delay="120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par>
                                    <p:cTn id="44" presetID="10" presetClass="entr" presetSubtype="0" fill="hold" grpId="0" nodeType="withEffect">
                                      <p:stCondLst>
                                        <p:cond delay="1600"/>
                                      </p:stCondLst>
                                      <p:childTnLst>
                                        <p:set>
                                          <p:cBhvr>
                                            <p:cTn id="45" dur="1" fill="hold">
                                              <p:stCondLst>
                                                <p:cond delay="0"/>
                                              </p:stCondLst>
                                            </p:cTn>
                                            <p:tgtEl>
                                              <p:spTgt spid="97"/>
                                            </p:tgtEl>
                                            <p:attrNameLst>
                                              <p:attrName>style.visibility</p:attrName>
                                            </p:attrNameLst>
                                          </p:cBhvr>
                                          <p:to>
                                            <p:strVal val="visible"/>
                                          </p:to>
                                        </p:set>
                                        <p:animEffect transition="in" filter="fade">
                                          <p:cBhvr>
                                            <p:cTn id="46" dur="500"/>
                                            <p:tgtEl>
                                              <p:spTgt spid="97"/>
                                            </p:tgtEl>
                                          </p:cBhvr>
                                        </p:animEffect>
                                      </p:childTnLst>
                                    </p:cTn>
                                  </p:par>
                                  <p:par>
                                    <p:cTn id="47" presetID="10" presetClass="entr" presetSubtype="0" fill="hold" grpId="0" nodeType="withEffect">
                                      <p:stCondLst>
                                        <p:cond delay="200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par>
                                    <p:cTn id="50" presetID="10" presetClass="entr" presetSubtype="0" fill="hold" grpId="0" nodeType="withEffect">
                                      <p:stCondLst>
                                        <p:cond delay="2400"/>
                                      </p:stCondLst>
                                      <p:childTnLst>
                                        <p:set>
                                          <p:cBhvr>
                                            <p:cTn id="51" dur="1" fill="hold">
                                              <p:stCondLst>
                                                <p:cond delay="0"/>
                                              </p:stCondLst>
                                            </p:cTn>
                                            <p:tgtEl>
                                              <p:spTgt spid="104"/>
                                            </p:tgtEl>
                                            <p:attrNameLst>
                                              <p:attrName>style.visibility</p:attrName>
                                            </p:attrNameLst>
                                          </p:cBhvr>
                                          <p:to>
                                            <p:strVal val="visible"/>
                                          </p:to>
                                        </p:set>
                                        <p:animEffect transition="in" filter="fade">
                                          <p:cBhvr>
                                            <p:cTn id="52"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97" grpId="0"/>
          <p:bldP spid="99" grpId="0"/>
          <p:bldP spid="102" grpId="0"/>
          <p:bldP spid="10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20</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46" name="TextBox 45"/>
          <p:cNvSpPr txBox="1"/>
          <p:nvPr/>
        </p:nvSpPr>
        <p:spPr>
          <a:xfrm>
            <a:off x="11050548" y="3229544"/>
            <a:ext cx="8291052" cy="923330"/>
          </a:xfrm>
          <a:prstGeom prst="rect">
            <a:avLst/>
          </a:prstGeom>
          <a:noFill/>
        </p:spPr>
        <p:txBody>
          <a:bodyPr wrap="none" rtlCol="0">
            <a:spAutoFit/>
          </a:bodyPr>
          <a:lstStyle/>
          <a:p>
            <a:r>
              <a:rPr lang="en-US" sz="5400" dirty="0" smtClean="0">
                <a:solidFill>
                  <a:schemeClr val="tx2">
                    <a:lumMod val="75000"/>
                    <a:lumOff val="25000"/>
                  </a:schemeClr>
                </a:solidFill>
                <a:latin typeface="Arial" pitchFamily="34" charset="0"/>
                <a:cs typeface="Arial" pitchFamily="34" charset="0"/>
              </a:rPr>
              <a:t>Closed Work Order Report</a:t>
            </a:r>
            <a:endParaRPr lang="en-US" sz="5400" dirty="0">
              <a:solidFill>
                <a:schemeClr val="tx2">
                  <a:lumMod val="75000"/>
                  <a:lumOff val="25000"/>
                </a:schemeClr>
              </a:solidFill>
              <a:latin typeface="Arial" pitchFamily="34" charset="0"/>
              <a:cs typeface="Arial" pitchFamily="34" charset="0"/>
            </a:endParaRPr>
          </a:p>
        </p:txBody>
      </p:sp>
      <p:cxnSp>
        <p:nvCxnSpPr>
          <p:cNvPr id="48" name="Straight Connector 47"/>
          <p:cNvCxnSpPr/>
          <p:nvPr/>
        </p:nvCxnSpPr>
        <p:spPr>
          <a:xfrm>
            <a:off x="11131266" y="4518214"/>
            <a:ext cx="640080"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5"/>
          <p:cNvGraphicFramePr>
            <a:graphicFrameLocks/>
          </p:cNvGraphicFramePr>
          <p:nvPr>
            <p:extLst>
              <p:ext uri="{D42A27DB-BD31-4B8C-83A1-F6EECF244321}">
                <p14:modId xmlns:p14="http://schemas.microsoft.com/office/powerpoint/2010/main" val="4114254164"/>
              </p:ext>
            </p:extLst>
          </p:nvPr>
        </p:nvGraphicFramePr>
        <p:xfrm>
          <a:off x="548640" y="1656058"/>
          <a:ext cx="8412480" cy="9160625"/>
        </p:xfrm>
        <a:graphic>
          <a:graphicData uri="http://schemas.openxmlformats.org/drawingml/2006/chart">
            <c:chart xmlns:c="http://schemas.openxmlformats.org/drawingml/2006/chart" xmlns:r="http://schemas.openxmlformats.org/officeDocument/2006/relationships" r:id="rId2"/>
          </a:graphicData>
        </a:graphic>
      </p:graphicFrame>
      <p:sp>
        <p:nvSpPr>
          <p:cNvPr id="11" name="Oval 10"/>
          <p:cNvSpPr/>
          <p:nvPr/>
        </p:nvSpPr>
        <p:spPr>
          <a:xfrm>
            <a:off x="11722276" y="6475758"/>
            <a:ext cx="747103" cy="747103"/>
          </a:xfrm>
          <a:prstGeom prst="ellipse">
            <a:avLst/>
          </a:prstGeom>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bg2"/>
              </a:solidFill>
            </a:endParaRPr>
          </a:p>
        </p:txBody>
      </p:sp>
      <p:sp>
        <p:nvSpPr>
          <p:cNvPr id="12" name="Oval 11"/>
          <p:cNvSpPr/>
          <p:nvPr/>
        </p:nvSpPr>
        <p:spPr>
          <a:xfrm>
            <a:off x="11722276" y="8060425"/>
            <a:ext cx="747103" cy="747103"/>
          </a:xfrm>
          <a:prstGeom prst="ellipse">
            <a:avLst/>
          </a:prstGeom>
          <a:solidFill>
            <a:schemeClr val="accent5">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bg2"/>
              </a:solidFill>
            </a:endParaRPr>
          </a:p>
        </p:txBody>
      </p:sp>
      <p:sp>
        <p:nvSpPr>
          <p:cNvPr id="13" name="TextBox 12"/>
          <p:cNvSpPr txBox="1"/>
          <p:nvPr/>
        </p:nvSpPr>
        <p:spPr>
          <a:xfrm>
            <a:off x="12995373" y="8255990"/>
            <a:ext cx="2841419"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Working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6" name="TextBox 15"/>
          <p:cNvSpPr txBox="1"/>
          <p:nvPr/>
        </p:nvSpPr>
        <p:spPr>
          <a:xfrm>
            <a:off x="12718343" y="6605988"/>
            <a:ext cx="3690434" cy="584775"/>
          </a:xfrm>
          <a:prstGeom prst="rect">
            <a:avLst/>
          </a:prstGeom>
          <a:noFill/>
        </p:spPr>
        <p:txBody>
          <a:bodyPr wrap="none" rtlCol="0">
            <a:spAutoFit/>
          </a:bodyPr>
          <a:lstStyle/>
          <a:p>
            <a:pPr algn="ct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Maintenance Order</a:t>
            </a:r>
            <a:endPar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8" name="Rectangle 17"/>
          <p:cNvSpPr/>
          <p:nvPr/>
        </p:nvSpPr>
        <p:spPr>
          <a:xfrm>
            <a:off x="15107801" y="1337021"/>
            <a:ext cx="5008999"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ctangle 19"/>
          <p:cNvSpPr/>
          <p:nvPr/>
        </p:nvSpPr>
        <p:spPr>
          <a:xfrm>
            <a:off x="14882139" y="1337021"/>
            <a:ext cx="5079490"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Equipment </a:t>
            </a:r>
            <a:r>
              <a:rPr lang="en-US" sz="3200" dirty="0">
                <a:solidFill>
                  <a:schemeClr val="bg2"/>
                </a:solidFill>
                <a:latin typeface="Arial" pitchFamily="34" charset="0"/>
                <a:ea typeface="Roboto" panose="02000000000000000000" pitchFamily="2" charset="0"/>
                <a:cs typeface="Arial" pitchFamily="34" charset="0"/>
              </a:rPr>
              <a:t>Reporting</a:t>
            </a:r>
          </a:p>
        </p:txBody>
      </p:sp>
      <p:sp>
        <p:nvSpPr>
          <p:cNvPr id="21"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460599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900"/>
                                            <p:tgtEl>
                                              <p:spTgt spid="29"/>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anim calcmode="lin" valueType="num">
                                          <p:cBhvr>
                                            <p:cTn id="11" dur="300" fill="hold"/>
                                            <p:tgtEl>
                                              <p:spTgt spid="11"/>
                                            </p:tgtEl>
                                            <p:attrNameLst>
                                              <p:attrName>ppt_x</p:attrName>
                                            </p:attrNameLst>
                                          </p:cBhvr>
                                          <p:tavLst>
                                            <p:tav tm="0">
                                              <p:val>
                                                <p:strVal val="#ppt_x"/>
                                              </p:val>
                                            </p:tav>
                                            <p:tav tm="100000">
                                              <p:val>
                                                <p:strVal val="#ppt_x"/>
                                              </p:val>
                                            </p:tav>
                                          </p:tavLst>
                                        </p:anim>
                                        <p:anim calcmode="lin" valueType="num">
                                          <p:cBhvr>
                                            <p:cTn id="12" dur="3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2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00"/>
                                            <p:tgtEl>
                                              <p:spTgt spid="12"/>
                                            </p:tgtEl>
                                          </p:cBhvr>
                                        </p:animEffect>
                                        <p:anim calcmode="lin" valueType="num">
                                          <p:cBhvr>
                                            <p:cTn id="16" dur="300" fill="hold"/>
                                            <p:tgtEl>
                                              <p:spTgt spid="12"/>
                                            </p:tgtEl>
                                            <p:attrNameLst>
                                              <p:attrName>ppt_x</p:attrName>
                                            </p:attrNameLst>
                                          </p:cBhvr>
                                          <p:tavLst>
                                            <p:tav tm="0">
                                              <p:val>
                                                <p:strVal val="#ppt_x"/>
                                              </p:val>
                                            </p:tav>
                                            <p:tav tm="100000">
                                              <p:val>
                                                <p:strVal val="#ppt_x"/>
                                              </p:val>
                                            </p:tav>
                                          </p:tavLst>
                                        </p:anim>
                                        <p:anim calcmode="lin" valueType="num">
                                          <p:cBhvr>
                                            <p:cTn id="17" dur="300" fill="hold"/>
                                            <p:tgtEl>
                                              <p:spTgt spid="12"/>
                                            </p:tgtEl>
                                            <p:attrNameLst>
                                              <p:attrName>ppt_y</p:attrName>
                                            </p:attrNameLst>
                                          </p:cBhvr>
                                          <p:tavLst>
                                            <p:tav tm="0">
                                              <p:val>
                                                <p:strVal val="#ppt_y+.1"/>
                                              </p:val>
                                            </p:tav>
                                            <p:tav tm="100000">
                                              <p:val>
                                                <p:strVal val="#ppt_y"/>
                                              </p:val>
                                            </p:tav>
                                          </p:tavLst>
                                        </p:anim>
                                      </p:childTnLst>
                                    </p:cTn>
                                  </p:par>
                                  <p:par>
                                    <p:cTn id="18" presetID="12" presetClass="entr" presetSubtype="4" fill="hold" grpId="0" nodeType="with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300"/>
                                            <p:tgtEl>
                                              <p:spTgt spid="13"/>
                                            </p:tgtEl>
                                            <p:attrNameLst>
                                              <p:attrName>ppt_y</p:attrName>
                                            </p:attrNameLst>
                                          </p:cBhvr>
                                          <p:tavLst>
                                            <p:tav tm="0">
                                              <p:val>
                                                <p:strVal val="#ppt_y+#ppt_h*1.125000"/>
                                              </p:val>
                                            </p:tav>
                                            <p:tav tm="100000">
                                              <p:val>
                                                <p:strVal val="#ppt_y"/>
                                              </p:val>
                                            </p:tav>
                                          </p:tavLst>
                                        </p:anim>
                                        <p:animEffect transition="in" filter="wipe(up)">
                                          <p:cBhvr>
                                            <p:cTn id="21" dur="300"/>
                                            <p:tgtEl>
                                              <p:spTgt spid="13"/>
                                            </p:tgtEl>
                                          </p:cBhvr>
                                        </p:animEffect>
                                      </p:childTnLst>
                                    </p:cTn>
                                  </p:par>
                                  <p:par>
                                    <p:cTn id="22" presetID="12" presetClass="entr" presetSubtype="4" fill="hold" grpId="0" nodeType="withEffect">
                                      <p:stCondLst>
                                        <p:cond delay="18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300"/>
                                            <p:tgtEl>
                                              <p:spTgt spid="16"/>
                                            </p:tgtEl>
                                            <p:attrNameLst>
                                              <p:attrName>ppt_y</p:attrName>
                                            </p:attrNameLst>
                                          </p:cBhvr>
                                          <p:tavLst>
                                            <p:tav tm="0">
                                              <p:val>
                                                <p:strVal val="#ppt_y+#ppt_h*1.125000"/>
                                              </p:val>
                                            </p:tav>
                                            <p:tav tm="100000">
                                              <p:val>
                                                <p:strVal val="#ppt_y"/>
                                              </p:val>
                                            </p:tav>
                                          </p:tavLst>
                                        </p:anim>
                                        <p:animEffect transition="in" filter="wipe(up)">
                                          <p:cBhvr>
                                            <p:cTn id="25" dur="300"/>
                                            <p:tgtEl>
                                              <p:spTgt spid="16"/>
                                            </p:tgtEl>
                                          </p:cBhvr>
                                        </p:animEffect>
                                      </p:childTnLst>
                                    </p:cTn>
                                  </p:par>
                                  <p:par>
                                    <p:cTn id="26" presetID="2" presetClass="entr" presetSubtype="1" fill="hold" grpId="0" nodeType="withEffect" p14:presetBounceEnd="45000">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14:bounceEnd="45000">
                                          <p:cBhvr additive="base">
                                            <p:cTn id="28" dur="1000" fill="hold"/>
                                            <p:tgtEl>
                                              <p:spTgt spid="18"/>
                                            </p:tgtEl>
                                            <p:attrNameLst>
                                              <p:attrName>ppt_x</p:attrName>
                                            </p:attrNameLst>
                                          </p:cBhvr>
                                          <p:tavLst>
                                            <p:tav tm="0">
                                              <p:val>
                                                <p:strVal val="#ppt_x"/>
                                              </p:val>
                                            </p:tav>
                                            <p:tav tm="100000">
                                              <p:val>
                                                <p:strVal val="#ppt_x"/>
                                              </p:val>
                                            </p:tav>
                                          </p:tavLst>
                                        </p:anim>
                                        <p:anim calcmode="lin" valueType="num" p14:bounceEnd="45000">
                                          <p:cBhvr additive="base">
                                            <p:cTn id="29" dur="1000" fill="hold"/>
                                            <p:tgtEl>
                                              <p:spTgt spid="18"/>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11" grpId="0" animBg="1"/>
          <p:bldP spid="12" grpId="0" animBg="1"/>
          <p:bldP spid="13" grpId="0"/>
          <p:bldP spid="16" grpId="0"/>
          <p:bldP spid="18" grpId="0" animBg="1"/>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50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900"/>
                                            <p:tgtEl>
                                              <p:spTgt spid="29"/>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300"/>
                                            <p:tgtEl>
                                              <p:spTgt spid="11"/>
                                            </p:tgtEl>
                                          </p:cBhvr>
                                        </p:animEffect>
                                        <p:anim calcmode="lin" valueType="num">
                                          <p:cBhvr>
                                            <p:cTn id="11" dur="300" fill="hold"/>
                                            <p:tgtEl>
                                              <p:spTgt spid="11"/>
                                            </p:tgtEl>
                                            <p:attrNameLst>
                                              <p:attrName>ppt_x</p:attrName>
                                            </p:attrNameLst>
                                          </p:cBhvr>
                                          <p:tavLst>
                                            <p:tav tm="0">
                                              <p:val>
                                                <p:strVal val="#ppt_x"/>
                                              </p:val>
                                            </p:tav>
                                            <p:tav tm="100000">
                                              <p:val>
                                                <p:strVal val="#ppt_x"/>
                                              </p:val>
                                            </p:tav>
                                          </p:tavLst>
                                        </p:anim>
                                        <p:anim calcmode="lin" valueType="num">
                                          <p:cBhvr>
                                            <p:cTn id="12" dur="3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2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00"/>
                                            <p:tgtEl>
                                              <p:spTgt spid="12"/>
                                            </p:tgtEl>
                                          </p:cBhvr>
                                        </p:animEffect>
                                        <p:anim calcmode="lin" valueType="num">
                                          <p:cBhvr>
                                            <p:cTn id="16" dur="300" fill="hold"/>
                                            <p:tgtEl>
                                              <p:spTgt spid="12"/>
                                            </p:tgtEl>
                                            <p:attrNameLst>
                                              <p:attrName>ppt_x</p:attrName>
                                            </p:attrNameLst>
                                          </p:cBhvr>
                                          <p:tavLst>
                                            <p:tav tm="0">
                                              <p:val>
                                                <p:strVal val="#ppt_x"/>
                                              </p:val>
                                            </p:tav>
                                            <p:tav tm="100000">
                                              <p:val>
                                                <p:strVal val="#ppt_x"/>
                                              </p:val>
                                            </p:tav>
                                          </p:tavLst>
                                        </p:anim>
                                        <p:anim calcmode="lin" valueType="num">
                                          <p:cBhvr>
                                            <p:cTn id="17" dur="300" fill="hold"/>
                                            <p:tgtEl>
                                              <p:spTgt spid="12"/>
                                            </p:tgtEl>
                                            <p:attrNameLst>
                                              <p:attrName>ppt_y</p:attrName>
                                            </p:attrNameLst>
                                          </p:cBhvr>
                                          <p:tavLst>
                                            <p:tav tm="0">
                                              <p:val>
                                                <p:strVal val="#ppt_y+.1"/>
                                              </p:val>
                                            </p:tav>
                                            <p:tav tm="100000">
                                              <p:val>
                                                <p:strVal val="#ppt_y"/>
                                              </p:val>
                                            </p:tav>
                                          </p:tavLst>
                                        </p:anim>
                                      </p:childTnLst>
                                    </p:cTn>
                                  </p:par>
                                  <p:par>
                                    <p:cTn id="18" presetID="12" presetClass="entr" presetSubtype="4" fill="hold" grpId="0" nodeType="withEffect">
                                      <p:stCondLst>
                                        <p:cond delay="11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300"/>
                                            <p:tgtEl>
                                              <p:spTgt spid="13"/>
                                            </p:tgtEl>
                                            <p:attrNameLst>
                                              <p:attrName>ppt_y</p:attrName>
                                            </p:attrNameLst>
                                          </p:cBhvr>
                                          <p:tavLst>
                                            <p:tav tm="0">
                                              <p:val>
                                                <p:strVal val="#ppt_y+#ppt_h*1.125000"/>
                                              </p:val>
                                            </p:tav>
                                            <p:tav tm="100000">
                                              <p:val>
                                                <p:strVal val="#ppt_y"/>
                                              </p:val>
                                            </p:tav>
                                          </p:tavLst>
                                        </p:anim>
                                        <p:animEffect transition="in" filter="wipe(up)">
                                          <p:cBhvr>
                                            <p:cTn id="21" dur="300"/>
                                            <p:tgtEl>
                                              <p:spTgt spid="13"/>
                                            </p:tgtEl>
                                          </p:cBhvr>
                                        </p:animEffect>
                                      </p:childTnLst>
                                    </p:cTn>
                                  </p:par>
                                  <p:par>
                                    <p:cTn id="22" presetID="12" presetClass="entr" presetSubtype="4" fill="hold" grpId="0" nodeType="withEffect">
                                      <p:stCondLst>
                                        <p:cond delay="18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300"/>
                                            <p:tgtEl>
                                              <p:spTgt spid="16"/>
                                            </p:tgtEl>
                                            <p:attrNameLst>
                                              <p:attrName>ppt_y</p:attrName>
                                            </p:attrNameLst>
                                          </p:cBhvr>
                                          <p:tavLst>
                                            <p:tav tm="0">
                                              <p:val>
                                                <p:strVal val="#ppt_y+#ppt_h*1.125000"/>
                                              </p:val>
                                            </p:tav>
                                            <p:tav tm="100000">
                                              <p:val>
                                                <p:strVal val="#ppt_y"/>
                                              </p:val>
                                            </p:tav>
                                          </p:tavLst>
                                        </p:anim>
                                        <p:animEffect transition="in" filter="wipe(up)">
                                          <p:cBhvr>
                                            <p:cTn id="25" dur="300"/>
                                            <p:tgtEl>
                                              <p:spTgt spid="16"/>
                                            </p:tgtEl>
                                          </p:cBhvr>
                                        </p:animEffect>
                                      </p:childTnLst>
                                    </p:cTn>
                                  </p:par>
                                  <p:par>
                                    <p:cTn id="26" presetID="2" presetClass="entr" presetSubtype="1"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0-#ppt_h/2"/>
                                              </p:val>
                                            </p:tav>
                                            <p:tav tm="100000">
                                              <p:val>
                                                <p:strVal val="#ppt_y"/>
                                              </p:val>
                                            </p:tav>
                                          </p:tavLst>
                                        </p:anim>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9" grpId="0">
            <p:bldAsOne/>
          </p:bldGraphic>
          <p:bldP spid="11" grpId="0" animBg="1"/>
          <p:bldP spid="12" grpId="0" animBg="1"/>
          <p:bldP spid="13" grpId="0"/>
          <p:bldP spid="16" grpId="0"/>
          <p:bldP spid="18" grpId="0" animBg="1"/>
          <p:bldP spid="20"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21</a:t>
            </a:fld>
            <a:endParaRPr lang="en-US"/>
          </a:p>
        </p:txBody>
      </p:sp>
      <p:sp>
        <p:nvSpPr>
          <p:cNvPr id="17" name="Heptagon 16"/>
          <p:cNvSpPr/>
          <p:nvPr/>
        </p:nvSpPr>
        <p:spPr>
          <a:xfrm>
            <a:off x="764192" y="505788"/>
            <a:ext cx="914400" cy="914400"/>
          </a:xfrm>
          <a:prstGeom prst="heptag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b="1" dirty="0" smtClean="0"/>
              <a:t>02</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OUR PROPOSAL</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8" name="Oval 17"/>
          <p:cNvSpPr/>
          <p:nvPr/>
        </p:nvSpPr>
        <p:spPr>
          <a:xfrm>
            <a:off x="1726587" y="247516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25%</a:t>
            </a:r>
            <a:endParaRPr lang="en-US" sz="4800" dirty="0">
              <a:solidFill>
                <a:schemeClr val="tx2">
                  <a:lumMod val="75000"/>
                  <a:lumOff val="25000"/>
                </a:schemeClr>
              </a:solidFill>
              <a:latin typeface="Arial" pitchFamily="34" charset="0"/>
              <a:cs typeface="Arial" pitchFamily="34" charset="0"/>
            </a:endParaRPr>
          </a:p>
        </p:txBody>
      </p:sp>
      <p:sp>
        <p:nvSpPr>
          <p:cNvPr id="20" name="Arc 19"/>
          <p:cNvSpPr/>
          <p:nvPr/>
        </p:nvSpPr>
        <p:spPr>
          <a:xfrm>
            <a:off x="1726587" y="2475160"/>
            <a:ext cx="1839357" cy="1873810"/>
          </a:xfrm>
          <a:prstGeom prst="arc">
            <a:avLst>
              <a:gd name="adj1" fmla="val 16200000"/>
              <a:gd name="adj2" fmla="val 21333373"/>
            </a:avLst>
          </a:prstGeom>
          <a:noFill/>
          <a:ln w="127000" cap="rnd">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22" name="Oval 21"/>
          <p:cNvSpPr/>
          <p:nvPr/>
        </p:nvSpPr>
        <p:spPr>
          <a:xfrm>
            <a:off x="8139512" y="247516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smtClean="0">
                <a:solidFill>
                  <a:schemeClr val="tx2">
                    <a:lumMod val="75000"/>
                    <a:lumOff val="25000"/>
                  </a:schemeClr>
                </a:solidFill>
                <a:latin typeface="Arial" pitchFamily="34" charset="0"/>
                <a:cs typeface="Arial" pitchFamily="34" charset="0"/>
              </a:rPr>
              <a:t>45%</a:t>
            </a:r>
            <a:endParaRPr lang="en-US" sz="4800">
              <a:solidFill>
                <a:schemeClr val="tx2">
                  <a:lumMod val="75000"/>
                  <a:lumOff val="25000"/>
                </a:schemeClr>
              </a:solidFill>
              <a:latin typeface="Arial" pitchFamily="34" charset="0"/>
              <a:cs typeface="Arial" pitchFamily="34" charset="0"/>
            </a:endParaRPr>
          </a:p>
        </p:txBody>
      </p:sp>
      <p:sp>
        <p:nvSpPr>
          <p:cNvPr id="23" name="Arc 22"/>
          <p:cNvSpPr/>
          <p:nvPr/>
        </p:nvSpPr>
        <p:spPr>
          <a:xfrm>
            <a:off x="8139512" y="2475160"/>
            <a:ext cx="1839357" cy="1873810"/>
          </a:xfrm>
          <a:prstGeom prst="arc">
            <a:avLst>
              <a:gd name="adj1" fmla="val 16200000"/>
              <a:gd name="adj2" fmla="val 2112500"/>
            </a:avLst>
          </a:prstGeom>
          <a:noFill/>
          <a:ln w="127000" cap="rnd">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32" name="Rectangle 31"/>
          <p:cNvSpPr/>
          <p:nvPr/>
        </p:nvSpPr>
        <p:spPr>
          <a:xfrm>
            <a:off x="3715381" y="2885767"/>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Mechanical Machine</a:t>
            </a:r>
          </a:p>
        </p:txBody>
      </p:sp>
      <p:sp>
        <p:nvSpPr>
          <p:cNvPr id="33" name="Rectangle 32"/>
          <p:cNvSpPr/>
          <p:nvPr/>
        </p:nvSpPr>
        <p:spPr>
          <a:xfrm>
            <a:off x="10192592" y="2885767"/>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Mechanical </a:t>
            </a: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Machine</a:t>
            </a:r>
            <a:endParaRPr lang="en-US" sz="2800" dirty="0">
              <a:solidFill>
                <a:schemeClr val="tx2">
                  <a:lumMod val="75000"/>
                  <a:lumOff val="25000"/>
                </a:schemeClr>
              </a:solidFill>
              <a:latin typeface="Arial" pitchFamily="34" charset="0"/>
              <a:ea typeface="Roboto" panose="02000000000000000000" pitchFamily="2" charset="0"/>
              <a:cs typeface="Arial" pitchFamily="34" charset="0"/>
            </a:endParaRPr>
          </a:p>
        </p:txBody>
      </p:sp>
      <p:sp>
        <p:nvSpPr>
          <p:cNvPr id="37" name="Oval 36"/>
          <p:cNvSpPr/>
          <p:nvPr/>
        </p:nvSpPr>
        <p:spPr>
          <a:xfrm>
            <a:off x="1722873" y="4657042"/>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85%</a:t>
            </a:r>
            <a:endParaRPr lang="en-US" sz="4800" dirty="0">
              <a:solidFill>
                <a:schemeClr val="tx2">
                  <a:lumMod val="75000"/>
                  <a:lumOff val="25000"/>
                </a:schemeClr>
              </a:solidFill>
              <a:latin typeface="Arial" pitchFamily="34" charset="0"/>
              <a:cs typeface="Arial" pitchFamily="34" charset="0"/>
            </a:endParaRPr>
          </a:p>
        </p:txBody>
      </p:sp>
      <p:sp>
        <p:nvSpPr>
          <p:cNvPr id="39" name="Arc 38"/>
          <p:cNvSpPr/>
          <p:nvPr/>
        </p:nvSpPr>
        <p:spPr>
          <a:xfrm>
            <a:off x="1722873" y="4657042"/>
            <a:ext cx="1839357" cy="1873810"/>
          </a:xfrm>
          <a:prstGeom prst="arc">
            <a:avLst>
              <a:gd name="adj1" fmla="val 16200000"/>
              <a:gd name="adj2" fmla="val 10321394"/>
            </a:avLst>
          </a:prstGeom>
          <a:noFill/>
          <a:ln w="127000" cap="rnd">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40" name="Oval 39"/>
          <p:cNvSpPr/>
          <p:nvPr/>
        </p:nvSpPr>
        <p:spPr>
          <a:xfrm>
            <a:off x="8135798" y="4657042"/>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50%</a:t>
            </a:r>
            <a:endParaRPr lang="en-US" sz="4800" dirty="0">
              <a:solidFill>
                <a:schemeClr val="tx2">
                  <a:lumMod val="75000"/>
                  <a:lumOff val="25000"/>
                </a:schemeClr>
              </a:solidFill>
              <a:latin typeface="Arial" pitchFamily="34" charset="0"/>
              <a:cs typeface="Arial" pitchFamily="34" charset="0"/>
            </a:endParaRPr>
          </a:p>
        </p:txBody>
      </p:sp>
      <p:sp>
        <p:nvSpPr>
          <p:cNvPr id="41" name="Arc 40"/>
          <p:cNvSpPr/>
          <p:nvPr/>
        </p:nvSpPr>
        <p:spPr>
          <a:xfrm>
            <a:off x="8135798" y="4657042"/>
            <a:ext cx="1839357" cy="1873810"/>
          </a:xfrm>
          <a:prstGeom prst="arc">
            <a:avLst>
              <a:gd name="adj1" fmla="val 16200000"/>
              <a:gd name="adj2" fmla="val 5317686"/>
            </a:avLst>
          </a:prstGeom>
          <a:noFill/>
          <a:ln w="127000" cap="rnd">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42" name="Rectangle 41"/>
          <p:cNvSpPr/>
          <p:nvPr/>
        </p:nvSpPr>
        <p:spPr>
          <a:xfrm>
            <a:off x="3711667" y="5067649"/>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Welding Machine</a:t>
            </a:r>
          </a:p>
        </p:txBody>
      </p:sp>
      <p:sp>
        <p:nvSpPr>
          <p:cNvPr id="43" name="Rectangle 42"/>
          <p:cNvSpPr/>
          <p:nvPr/>
        </p:nvSpPr>
        <p:spPr>
          <a:xfrm>
            <a:off x="10188878" y="5067649"/>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Welding Machine</a:t>
            </a:r>
          </a:p>
        </p:txBody>
      </p:sp>
      <p:sp>
        <p:nvSpPr>
          <p:cNvPr id="44" name="Oval 43"/>
          <p:cNvSpPr/>
          <p:nvPr/>
        </p:nvSpPr>
        <p:spPr>
          <a:xfrm>
            <a:off x="1745175" y="6820336"/>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lumMod val="75000"/>
                    <a:lumOff val="25000"/>
                  </a:schemeClr>
                </a:solidFill>
                <a:latin typeface="Arial" pitchFamily="34" charset="0"/>
                <a:cs typeface="Arial" pitchFamily="34" charset="0"/>
              </a:rPr>
              <a:t>4</a:t>
            </a:r>
            <a:r>
              <a:rPr lang="en-US" sz="4800" dirty="0" smtClean="0">
                <a:solidFill>
                  <a:schemeClr val="tx2">
                    <a:lumMod val="75000"/>
                    <a:lumOff val="25000"/>
                  </a:schemeClr>
                </a:solidFill>
                <a:latin typeface="Arial" pitchFamily="34" charset="0"/>
                <a:cs typeface="Arial" pitchFamily="34" charset="0"/>
              </a:rPr>
              <a:t>5%</a:t>
            </a:r>
            <a:endParaRPr lang="en-US" sz="4800" dirty="0">
              <a:solidFill>
                <a:schemeClr val="tx2">
                  <a:lumMod val="75000"/>
                  <a:lumOff val="25000"/>
                </a:schemeClr>
              </a:solidFill>
              <a:latin typeface="Arial" pitchFamily="34" charset="0"/>
              <a:cs typeface="Arial" pitchFamily="34" charset="0"/>
            </a:endParaRPr>
          </a:p>
        </p:txBody>
      </p:sp>
      <p:sp>
        <p:nvSpPr>
          <p:cNvPr id="45" name="Arc 44"/>
          <p:cNvSpPr/>
          <p:nvPr/>
        </p:nvSpPr>
        <p:spPr>
          <a:xfrm>
            <a:off x="1745175" y="6820336"/>
            <a:ext cx="1839357" cy="1873810"/>
          </a:xfrm>
          <a:prstGeom prst="arc">
            <a:avLst>
              <a:gd name="adj1" fmla="val 16200000"/>
              <a:gd name="adj2" fmla="val 2787576"/>
            </a:avLst>
          </a:prstGeom>
          <a:noFill/>
          <a:ln w="127000" cap="rnd">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47" name="Oval 46"/>
          <p:cNvSpPr/>
          <p:nvPr/>
        </p:nvSpPr>
        <p:spPr>
          <a:xfrm>
            <a:off x="8158100" y="6820336"/>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lumMod val="75000"/>
                    <a:lumOff val="25000"/>
                  </a:schemeClr>
                </a:solidFill>
                <a:latin typeface="Arial" pitchFamily="34" charset="0"/>
                <a:cs typeface="Arial" pitchFamily="34" charset="0"/>
              </a:rPr>
              <a:t>7</a:t>
            </a:r>
            <a:r>
              <a:rPr lang="en-US" sz="4800" dirty="0" smtClean="0">
                <a:solidFill>
                  <a:schemeClr val="tx2">
                    <a:lumMod val="75000"/>
                    <a:lumOff val="25000"/>
                  </a:schemeClr>
                </a:solidFill>
                <a:latin typeface="Arial" pitchFamily="34" charset="0"/>
                <a:cs typeface="Arial" pitchFamily="34" charset="0"/>
              </a:rPr>
              <a:t>5%</a:t>
            </a:r>
            <a:endParaRPr lang="en-US" sz="4800" dirty="0">
              <a:solidFill>
                <a:schemeClr val="tx2">
                  <a:lumMod val="75000"/>
                  <a:lumOff val="25000"/>
                </a:schemeClr>
              </a:solidFill>
              <a:latin typeface="Arial" pitchFamily="34" charset="0"/>
              <a:cs typeface="Arial" pitchFamily="34" charset="0"/>
            </a:endParaRPr>
          </a:p>
        </p:txBody>
      </p:sp>
      <p:sp>
        <p:nvSpPr>
          <p:cNvPr id="49" name="Arc 48"/>
          <p:cNvSpPr/>
          <p:nvPr/>
        </p:nvSpPr>
        <p:spPr>
          <a:xfrm>
            <a:off x="8158100" y="6820336"/>
            <a:ext cx="1839357" cy="1873810"/>
          </a:xfrm>
          <a:prstGeom prst="arc">
            <a:avLst>
              <a:gd name="adj1" fmla="val 16200000"/>
              <a:gd name="adj2" fmla="val 10390406"/>
            </a:avLst>
          </a:prstGeom>
          <a:noFill/>
          <a:ln w="127000" cap="rnd">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50" name="Rectangle 49"/>
          <p:cNvSpPr/>
          <p:nvPr/>
        </p:nvSpPr>
        <p:spPr>
          <a:xfrm>
            <a:off x="3733969" y="7230943"/>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Pump</a:t>
            </a:r>
          </a:p>
        </p:txBody>
      </p:sp>
      <p:sp>
        <p:nvSpPr>
          <p:cNvPr id="51" name="Rectangle 50"/>
          <p:cNvSpPr/>
          <p:nvPr/>
        </p:nvSpPr>
        <p:spPr>
          <a:xfrm>
            <a:off x="10211180" y="7230943"/>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Pump</a:t>
            </a:r>
          </a:p>
        </p:txBody>
      </p:sp>
      <p:sp>
        <p:nvSpPr>
          <p:cNvPr id="52" name="Oval 51"/>
          <p:cNvSpPr/>
          <p:nvPr/>
        </p:nvSpPr>
        <p:spPr>
          <a:xfrm>
            <a:off x="1722873" y="898363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15%</a:t>
            </a:r>
            <a:endParaRPr lang="en-US" sz="4800" dirty="0">
              <a:solidFill>
                <a:schemeClr val="tx2">
                  <a:lumMod val="75000"/>
                  <a:lumOff val="25000"/>
                </a:schemeClr>
              </a:solidFill>
              <a:latin typeface="Arial" pitchFamily="34" charset="0"/>
              <a:cs typeface="Arial" pitchFamily="34" charset="0"/>
            </a:endParaRPr>
          </a:p>
        </p:txBody>
      </p:sp>
      <p:sp>
        <p:nvSpPr>
          <p:cNvPr id="53" name="Arc 52"/>
          <p:cNvSpPr/>
          <p:nvPr/>
        </p:nvSpPr>
        <p:spPr>
          <a:xfrm>
            <a:off x="1722873" y="8983630"/>
            <a:ext cx="1839357" cy="1873810"/>
          </a:xfrm>
          <a:prstGeom prst="arc">
            <a:avLst>
              <a:gd name="adj1" fmla="val 16200000"/>
              <a:gd name="adj2" fmla="val 19565929"/>
            </a:avLst>
          </a:prstGeom>
          <a:noFill/>
          <a:ln w="127000" cap="rnd">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54" name="Oval 53"/>
          <p:cNvSpPr/>
          <p:nvPr/>
        </p:nvSpPr>
        <p:spPr>
          <a:xfrm>
            <a:off x="8135798" y="898363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25%</a:t>
            </a:r>
            <a:endParaRPr lang="en-US" sz="4800" dirty="0">
              <a:solidFill>
                <a:schemeClr val="tx2">
                  <a:lumMod val="75000"/>
                  <a:lumOff val="25000"/>
                </a:schemeClr>
              </a:solidFill>
              <a:latin typeface="Arial" pitchFamily="34" charset="0"/>
              <a:cs typeface="Arial" pitchFamily="34" charset="0"/>
            </a:endParaRPr>
          </a:p>
        </p:txBody>
      </p:sp>
      <p:sp>
        <p:nvSpPr>
          <p:cNvPr id="55" name="Arc 54"/>
          <p:cNvSpPr/>
          <p:nvPr/>
        </p:nvSpPr>
        <p:spPr>
          <a:xfrm>
            <a:off x="8135798" y="8983630"/>
            <a:ext cx="1839357" cy="1873810"/>
          </a:xfrm>
          <a:prstGeom prst="arc">
            <a:avLst>
              <a:gd name="adj1" fmla="val 16200000"/>
              <a:gd name="adj2" fmla="val 21593760"/>
            </a:avLst>
          </a:prstGeom>
          <a:noFill/>
          <a:ln w="127000" cap="rnd">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56" name="Rectangle 55"/>
          <p:cNvSpPr/>
          <p:nvPr/>
        </p:nvSpPr>
        <p:spPr>
          <a:xfrm>
            <a:off x="3711667" y="9394237"/>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Construction Machine</a:t>
            </a:r>
          </a:p>
        </p:txBody>
      </p:sp>
      <p:sp>
        <p:nvSpPr>
          <p:cNvPr id="57" name="Rectangle 56"/>
          <p:cNvSpPr/>
          <p:nvPr/>
        </p:nvSpPr>
        <p:spPr>
          <a:xfrm>
            <a:off x="10188878" y="9394237"/>
            <a:ext cx="4073236" cy="594202"/>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Construction Machine</a:t>
            </a:r>
          </a:p>
        </p:txBody>
      </p:sp>
      <p:sp>
        <p:nvSpPr>
          <p:cNvPr id="58" name="TextBox 57"/>
          <p:cNvSpPr txBox="1"/>
          <p:nvPr/>
        </p:nvSpPr>
        <p:spPr>
          <a:xfrm>
            <a:off x="15344079" y="3204183"/>
            <a:ext cx="4285368" cy="3416320"/>
          </a:xfrm>
          <a:prstGeom prst="rect">
            <a:avLst/>
          </a:prstGeom>
          <a:noFill/>
        </p:spPr>
        <p:txBody>
          <a:bodyPr wrap="square" rtlCol="0">
            <a:spAutoFit/>
          </a:bodyPr>
          <a:lstStyle/>
          <a:p>
            <a:pPr algn="r"/>
            <a:r>
              <a:rPr lang="en-US" sz="5400" dirty="0" smtClean="0">
                <a:solidFill>
                  <a:schemeClr val="tx2">
                    <a:lumMod val="75000"/>
                    <a:lumOff val="25000"/>
                  </a:schemeClr>
                </a:solidFill>
                <a:latin typeface="Arial" pitchFamily="34" charset="0"/>
                <a:cs typeface="Arial" pitchFamily="34" charset="0"/>
              </a:rPr>
              <a:t>Available Equipment Items Analysis</a:t>
            </a:r>
            <a:endParaRPr lang="en-US" sz="5400" dirty="0">
              <a:solidFill>
                <a:schemeClr val="tx2">
                  <a:lumMod val="75000"/>
                  <a:lumOff val="25000"/>
                </a:schemeClr>
              </a:solidFill>
              <a:latin typeface="Arial" pitchFamily="34" charset="0"/>
              <a:cs typeface="Arial" pitchFamily="34" charset="0"/>
            </a:endParaRPr>
          </a:p>
        </p:txBody>
      </p:sp>
      <p:cxnSp>
        <p:nvCxnSpPr>
          <p:cNvPr id="60" name="Straight Connector 59"/>
          <p:cNvCxnSpPr/>
          <p:nvPr/>
        </p:nvCxnSpPr>
        <p:spPr>
          <a:xfrm>
            <a:off x="18542522" y="7119433"/>
            <a:ext cx="934973"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424591" y="7676161"/>
            <a:ext cx="5439887" cy="584775"/>
          </a:xfrm>
          <a:prstGeom prst="rect">
            <a:avLst/>
          </a:prstGeom>
          <a:noFill/>
        </p:spPr>
        <p:txBody>
          <a:bodyPr wrap="none" rtlCol="0">
            <a:spAutoFit/>
          </a:bodyPr>
          <a:lstStyle/>
          <a:p>
            <a:pPr algn="ctr"/>
            <a:r>
              <a:rPr lang="en-US" sz="3200" dirty="0">
                <a:solidFill>
                  <a:schemeClr val="tx1">
                    <a:lumMod val="75000"/>
                    <a:lumOff val="25000"/>
                  </a:schemeClr>
                </a:solidFill>
                <a:latin typeface="Arial" pitchFamily="34" charset="0"/>
                <a:cs typeface="Arial" pitchFamily="34" charset="0"/>
              </a:rPr>
              <a:t>Available </a:t>
            </a:r>
            <a:r>
              <a:rPr lang="en-US" sz="3200" dirty="0" smtClean="0">
                <a:solidFill>
                  <a:schemeClr val="tx1">
                    <a:lumMod val="75000"/>
                    <a:lumOff val="25000"/>
                  </a:schemeClr>
                </a:solidFill>
                <a:latin typeface="Arial" pitchFamily="34" charset="0"/>
                <a:cs typeface="Arial" pitchFamily="34" charset="0"/>
              </a:rPr>
              <a:t>Equipment </a:t>
            </a:r>
            <a:r>
              <a:rPr lang="en-US" sz="3200" dirty="0">
                <a:solidFill>
                  <a:schemeClr val="tx1">
                    <a:lumMod val="75000"/>
                    <a:lumOff val="25000"/>
                  </a:schemeClr>
                </a:solidFill>
                <a:latin typeface="Arial" pitchFamily="34" charset="0"/>
                <a:cs typeface="Arial" pitchFamily="34" charset="0"/>
              </a:rPr>
              <a:t>P</a:t>
            </a:r>
            <a:r>
              <a:rPr lang="en-US" sz="3200" dirty="0" smtClean="0">
                <a:solidFill>
                  <a:schemeClr val="tx1">
                    <a:lumMod val="75000"/>
                    <a:lumOff val="25000"/>
                  </a:schemeClr>
                </a:solidFill>
                <a:latin typeface="Arial" pitchFamily="34" charset="0"/>
                <a:cs typeface="Arial" pitchFamily="34" charset="0"/>
              </a:rPr>
              <a:t>ercent</a:t>
            </a:r>
            <a:endParaRPr lang="en-US" sz="3200" dirty="0">
              <a:solidFill>
                <a:schemeClr val="tx1">
                  <a:lumMod val="75000"/>
                  <a:lumOff val="25000"/>
                </a:schemeClr>
              </a:solidFill>
              <a:latin typeface="Arial" pitchFamily="34" charset="0"/>
              <a:ea typeface="Roboto Condensed Light" panose="02000000000000000000" pitchFamily="2" charset="0"/>
              <a:cs typeface="Arial" pitchFamily="34" charset="0"/>
            </a:endParaRPr>
          </a:p>
        </p:txBody>
      </p:sp>
      <p:sp>
        <p:nvSpPr>
          <p:cNvPr id="63" name="TextBox 62"/>
          <p:cNvSpPr txBox="1"/>
          <p:nvPr/>
        </p:nvSpPr>
        <p:spPr>
          <a:xfrm>
            <a:off x="2003883" y="1715410"/>
            <a:ext cx="1277337" cy="584775"/>
          </a:xfrm>
          <a:prstGeom prst="rect">
            <a:avLst/>
          </a:prstGeom>
          <a:noFill/>
        </p:spPr>
        <p:txBody>
          <a:bodyPr wrap="none" rtlCol="0">
            <a:spAutoFit/>
          </a:bodyPr>
          <a:lstStyle/>
          <a:p>
            <a:pPr algn="ctr"/>
            <a:r>
              <a:rPr lang="en-US" sz="3200" dirty="0" smtClean="0">
                <a:solidFill>
                  <a:schemeClr val="tx1">
                    <a:lumMod val="85000"/>
                    <a:lumOff val="15000"/>
                  </a:schemeClr>
                </a:solidFill>
                <a:latin typeface="Arial" pitchFamily="34" charset="0"/>
                <a:cs typeface="Arial" pitchFamily="34" charset="0"/>
              </a:rPr>
              <a:t>Today</a:t>
            </a:r>
            <a:endParaRPr lang="en-US" sz="3200" dirty="0">
              <a:solidFill>
                <a:schemeClr val="tx1">
                  <a:lumMod val="85000"/>
                  <a:lumOff val="15000"/>
                </a:schemeClr>
              </a:solidFill>
              <a:latin typeface="Arial" pitchFamily="34" charset="0"/>
              <a:ea typeface="Roboto Condensed Light" panose="02000000000000000000" pitchFamily="2" charset="0"/>
              <a:cs typeface="Arial" pitchFamily="34" charset="0"/>
            </a:endParaRPr>
          </a:p>
        </p:txBody>
      </p:sp>
      <p:sp>
        <p:nvSpPr>
          <p:cNvPr id="64" name="TextBox 63"/>
          <p:cNvSpPr txBox="1"/>
          <p:nvPr/>
        </p:nvSpPr>
        <p:spPr>
          <a:xfrm>
            <a:off x="7938826" y="1715409"/>
            <a:ext cx="2233305" cy="584775"/>
          </a:xfrm>
          <a:prstGeom prst="rect">
            <a:avLst/>
          </a:prstGeom>
          <a:noFill/>
        </p:spPr>
        <p:txBody>
          <a:bodyPr wrap="none" rtlCol="0">
            <a:spAutoFit/>
          </a:bodyPr>
          <a:lstStyle/>
          <a:p>
            <a:pPr algn="ctr"/>
            <a:r>
              <a:rPr lang="en-US" sz="3200" dirty="0" smtClean="0">
                <a:solidFill>
                  <a:schemeClr val="tx1">
                    <a:lumMod val="85000"/>
                    <a:lumOff val="15000"/>
                  </a:schemeClr>
                </a:solidFill>
                <a:latin typeface="Arial" pitchFamily="34" charset="0"/>
                <a:cs typeface="Arial" pitchFamily="34" charset="0"/>
              </a:rPr>
              <a:t>25/12/2018</a:t>
            </a:r>
            <a:endParaRPr lang="en-US" sz="3200" dirty="0">
              <a:solidFill>
                <a:schemeClr val="tx1">
                  <a:lumMod val="85000"/>
                  <a:lumOff val="15000"/>
                </a:schemeClr>
              </a:solidFill>
              <a:latin typeface="Arial" pitchFamily="34" charset="0"/>
              <a:ea typeface="Roboto Condensed Light" panose="02000000000000000000" pitchFamily="2" charset="0"/>
              <a:cs typeface="Arial" pitchFamily="34" charset="0"/>
            </a:endParaRPr>
          </a:p>
        </p:txBody>
      </p:sp>
      <p:sp>
        <p:nvSpPr>
          <p:cNvPr id="38"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59" name="Rectangle 58"/>
          <p:cNvSpPr/>
          <p:nvPr/>
        </p:nvSpPr>
        <p:spPr>
          <a:xfrm>
            <a:off x="16659922" y="1337021"/>
            <a:ext cx="345687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2" name="Rectangle 61"/>
          <p:cNvSpPr/>
          <p:nvPr/>
        </p:nvSpPr>
        <p:spPr>
          <a:xfrm>
            <a:off x="16659921" y="1337021"/>
            <a:ext cx="330170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Tree>
    <p:extLst>
      <p:ext uri="{BB962C8B-B14F-4D97-AF65-F5344CB8AC3E}">
        <p14:creationId xmlns:p14="http://schemas.microsoft.com/office/powerpoint/2010/main" val="2703581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61"/>
                                        </p:tgtEl>
                                        <p:attrNameLst>
                                          <p:attrName>style.visibility</p:attrName>
                                        </p:attrNameLst>
                                      </p:cBhvr>
                                      <p:to>
                                        <p:strVal val="visible"/>
                                      </p:to>
                                    </p:set>
                                    <p:animEffect transition="in" filter="barn(inVertical)">
                                      <p:cBhvr>
                                        <p:cTn id="7" dur="500"/>
                                        <p:tgtEl>
                                          <p:spTgt spid="61"/>
                                        </p:tgtEl>
                                      </p:cBhvr>
                                    </p:animEffect>
                                  </p:childTnLst>
                                </p:cTn>
                              </p:par>
                              <p:par>
                                <p:cTn id="8" presetID="16" presetClass="entr" presetSubtype="21" fill="hold" grpId="0" nodeType="withEffect">
                                  <p:stCondLst>
                                    <p:cond delay="500"/>
                                  </p:stCondLst>
                                  <p:childTnLst>
                                    <p:set>
                                      <p:cBhvr>
                                        <p:cTn id="9" dur="1" fill="hold">
                                          <p:stCondLst>
                                            <p:cond delay="0"/>
                                          </p:stCondLst>
                                        </p:cTn>
                                        <p:tgtEl>
                                          <p:spTgt spid="63"/>
                                        </p:tgtEl>
                                        <p:attrNameLst>
                                          <p:attrName>style.visibility</p:attrName>
                                        </p:attrNameLst>
                                      </p:cBhvr>
                                      <p:to>
                                        <p:strVal val="visible"/>
                                      </p:to>
                                    </p:set>
                                    <p:animEffect transition="in" filter="barn(inVertical)">
                                      <p:cBhvr>
                                        <p:cTn id="10" dur="75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down)">
                                      <p:cBhvr>
                                        <p:cTn id="21" dur="500"/>
                                        <p:tgtEl>
                                          <p:spTgt spid="3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down)">
                                      <p:cBhvr>
                                        <p:cTn id="24" dur="500"/>
                                        <p:tgtEl>
                                          <p:spTgt spid="3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down)">
                                      <p:cBhvr>
                                        <p:cTn id="30" dur="500"/>
                                        <p:tgtEl>
                                          <p:spTgt spid="4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down)">
                                      <p:cBhvr>
                                        <p:cTn id="33" dur="500"/>
                                        <p:tgtEl>
                                          <p:spTgt spid="4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wipe(down)">
                                      <p:cBhvr>
                                        <p:cTn id="36" dur="500"/>
                                        <p:tgtEl>
                                          <p:spTgt spid="45"/>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wipe(down)">
                                      <p:cBhvr>
                                        <p:cTn id="39" dur="500"/>
                                        <p:tgtEl>
                                          <p:spTgt spid="5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wipe(down)">
                                      <p:cBhvr>
                                        <p:cTn id="45" dur="500"/>
                                        <p:tgtEl>
                                          <p:spTgt spid="5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down)">
                                      <p:cBhvr>
                                        <p:cTn id="48" dur="500"/>
                                        <p:tgtEl>
                                          <p:spTgt spid="5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down)">
                                      <p:cBhvr>
                                        <p:cTn id="53" dur="500"/>
                                        <p:tgtEl>
                                          <p:spTgt spid="22"/>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wipe(down)">
                                      <p:cBhvr>
                                        <p:cTn id="59" dur="500"/>
                                        <p:tgtEl>
                                          <p:spTgt spid="33"/>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down)">
                                      <p:cBhvr>
                                        <p:cTn id="62" dur="500"/>
                                        <p:tgtEl>
                                          <p:spTgt spid="40"/>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wipe(down)">
                                      <p:cBhvr>
                                        <p:cTn id="65" dur="500"/>
                                        <p:tgtEl>
                                          <p:spTgt spid="41"/>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wipe(down)">
                                      <p:cBhvr>
                                        <p:cTn id="68" dur="500"/>
                                        <p:tgtEl>
                                          <p:spTgt spid="4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wipe(down)">
                                      <p:cBhvr>
                                        <p:cTn id="71" dur="500"/>
                                        <p:tgtEl>
                                          <p:spTgt spid="4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wipe(down)">
                                      <p:cBhvr>
                                        <p:cTn id="74" dur="500"/>
                                        <p:tgtEl>
                                          <p:spTgt spid="49"/>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down)">
                                      <p:cBhvr>
                                        <p:cTn id="77" dur="500"/>
                                        <p:tgtEl>
                                          <p:spTgt spid="5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wipe(down)">
                                      <p:cBhvr>
                                        <p:cTn id="80" dur="500"/>
                                        <p:tgtEl>
                                          <p:spTgt spid="54"/>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wipe(down)">
                                      <p:cBhvr>
                                        <p:cTn id="83" dur="500"/>
                                        <p:tgtEl>
                                          <p:spTgt spid="5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wipe(down)">
                                      <p:cBhvr>
                                        <p:cTn id="86" dur="500"/>
                                        <p:tgtEl>
                                          <p:spTgt spid="5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64"/>
                                        </p:tgtEl>
                                        <p:attrNameLst>
                                          <p:attrName>style.visibility</p:attrName>
                                        </p:attrNameLst>
                                      </p:cBhvr>
                                      <p:to>
                                        <p:strVal val="visible"/>
                                      </p:to>
                                    </p:set>
                                    <p:animEffect transition="in" filter="wipe(down)">
                                      <p:cBhvr>
                                        <p:cTn id="8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P spid="23" grpId="0" animBg="1"/>
      <p:bldP spid="32" grpId="0"/>
      <p:bldP spid="33" grpId="0"/>
      <p:bldP spid="37" grpId="0" animBg="1"/>
      <p:bldP spid="39" grpId="0" animBg="1"/>
      <p:bldP spid="40" grpId="0" animBg="1"/>
      <p:bldP spid="41" grpId="0" animBg="1"/>
      <p:bldP spid="42" grpId="0"/>
      <p:bldP spid="43" grpId="0"/>
      <p:bldP spid="44" grpId="0" animBg="1"/>
      <p:bldP spid="45" grpId="0" animBg="1"/>
      <p:bldP spid="47" grpId="0" animBg="1"/>
      <p:bldP spid="49" grpId="0" animBg="1"/>
      <p:bldP spid="50" grpId="0"/>
      <p:bldP spid="51" grpId="0"/>
      <p:bldP spid="52" grpId="0" animBg="1"/>
      <p:bldP spid="53" grpId="0" animBg="1"/>
      <p:bldP spid="54" grpId="0" animBg="1"/>
      <p:bldP spid="55" grpId="0" animBg="1"/>
      <p:bldP spid="56" grpId="0"/>
      <p:bldP spid="57" grpId="0"/>
      <p:bldP spid="61" grpId="0"/>
      <p:bldP spid="63" grpId="0"/>
      <p:bldP spid="6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187336" y="1348513"/>
            <a:ext cx="9808324" cy="8275774"/>
          </a:xfrm>
        </p:spPr>
      </p:pic>
      <p:sp>
        <p:nvSpPr>
          <p:cNvPr id="3" name="Rectangle 2"/>
          <p:cNvSpPr/>
          <p:nvPr/>
        </p:nvSpPr>
        <p:spPr>
          <a:xfrm>
            <a:off x="11887200" y="0"/>
            <a:ext cx="8229600" cy="109728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174621" y="1597774"/>
            <a:ext cx="7257115" cy="1015663"/>
          </a:xfrm>
          <a:prstGeom prst="rect">
            <a:avLst/>
          </a:prstGeom>
          <a:noFill/>
        </p:spPr>
        <p:txBody>
          <a:bodyPr wrap="none" rtlCol="0">
            <a:spAutoFit/>
          </a:bodyPr>
          <a:lstStyle/>
          <a:p>
            <a:pPr algn="r"/>
            <a:r>
              <a:rPr lang="en-US" sz="6000" b="1" dirty="0" smtClean="0">
                <a:solidFill>
                  <a:schemeClr val="bg2"/>
                </a:solidFill>
                <a:latin typeface="Lora" panose="02000503000000020004" pitchFamily="2" charset="0"/>
              </a:rPr>
              <a:t>FEATURES &amp; DEMO</a:t>
            </a:r>
            <a:endParaRPr lang="en-US" sz="6000" b="1" dirty="0">
              <a:solidFill>
                <a:schemeClr val="bg2"/>
              </a:solidFill>
              <a:latin typeface="Lora" panose="02000503000000020004" pitchFamily="2" charset="0"/>
            </a:endParaRPr>
          </a:p>
        </p:txBody>
      </p:sp>
      <p:cxnSp>
        <p:nvCxnSpPr>
          <p:cNvPr id="6" name="Straight Connector 5"/>
          <p:cNvCxnSpPr/>
          <p:nvPr/>
        </p:nvCxnSpPr>
        <p:spPr>
          <a:xfrm>
            <a:off x="18006075" y="2924099"/>
            <a:ext cx="128405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72C24A95-05C1-4CD5-A1C1-BD3EB71AABA9}" type="slidenum">
              <a:rPr lang="en-US" smtClean="0"/>
              <a:t>22</a:t>
            </a:fld>
            <a:endParaRPr lang="en-US"/>
          </a:p>
        </p:txBody>
      </p:sp>
      <p:sp>
        <p:nvSpPr>
          <p:cNvPr id="10" name="Footer Placeholder 1"/>
          <p:cNvSpPr>
            <a:spLocks noGrp="1"/>
          </p:cNvSpPr>
          <p:nvPr>
            <p:ph type="ftr" sz="quarter" idx="11"/>
          </p:nvPr>
        </p:nvSpPr>
        <p:spPr>
          <a:xfrm>
            <a:off x="11598330" y="544413"/>
            <a:ext cx="6789420" cy="584200"/>
          </a:xfrm>
        </p:spPr>
        <p:txBody>
          <a:bodyPr/>
          <a:lstStyle/>
          <a:p>
            <a:r>
              <a:rPr lang="en-US" dirty="0" smtClean="0">
                <a:solidFill>
                  <a:schemeClr val="bg1"/>
                </a:solidFill>
              </a:rPr>
              <a:t>Equipment Management System for Construction Company</a:t>
            </a:r>
            <a:endParaRPr lang="en-US" dirty="0">
              <a:solidFill>
                <a:schemeClr val="bg1"/>
              </a:solidFill>
            </a:endParaRPr>
          </a:p>
        </p:txBody>
      </p:sp>
    </p:spTree>
    <p:extLst>
      <p:ext uri="{BB962C8B-B14F-4D97-AF65-F5344CB8AC3E}">
        <p14:creationId xmlns:p14="http://schemas.microsoft.com/office/powerpoint/2010/main" val="38376992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23</a:t>
            </a:fld>
            <a:endParaRPr lang="en-US"/>
          </a:p>
        </p:txBody>
      </p:sp>
      <p:sp>
        <p:nvSpPr>
          <p:cNvPr id="17" name="Heptagon 16"/>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8" name="1"/>
          <p:cNvSpPr/>
          <p:nvPr/>
        </p:nvSpPr>
        <p:spPr>
          <a:xfrm>
            <a:off x="4473311" y="4060406"/>
            <a:ext cx="2743200" cy="594360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noFill/>
          </a:ln>
          <a:effectLst>
            <a:outerShdw blurRad="762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2"/>
          <p:cNvSpPr/>
          <p:nvPr/>
        </p:nvSpPr>
        <p:spPr>
          <a:xfrm>
            <a:off x="7232905" y="3426893"/>
            <a:ext cx="2743200" cy="6577113"/>
          </a:xfrm>
          <a:prstGeom prst="round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8100000" scaled="1"/>
            <a:tileRect/>
          </a:gradFill>
          <a:ln>
            <a:noFill/>
          </a:ln>
          <a:effectLst>
            <a:outerShdw blurRad="762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4"/>
          <p:cNvSpPr/>
          <p:nvPr/>
        </p:nvSpPr>
        <p:spPr>
          <a:xfrm>
            <a:off x="12779926" y="1894115"/>
            <a:ext cx="2743200" cy="8109892"/>
          </a:xfrm>
          <a:prstGeom prst="roundRect">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8100000" scaled="1"/>
            <a:tileRect/>
          </a:gradFill>
          <a:ln>
            <a:noFill/>
          </a:ln>
          <a:effectLst>
            <a:outerShdw blurRad="76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5"/>
          <p:cNvGrpSpPr/>
          <p:nvPr/>
        </p:nvGrpSpPr>
        <p:grpSpPr>
          <a:xfrm>
            <a:off x="9998406" y="2579401"/>
            <a:ext cx="2743200" cy="7424605"/>
            <a:chOff x="5486400" y="3657600"/>
            <a:chExt cx="1828800" cy="6400800"/>
          </a:xfrm>
        </p:grpSpPr>
        <p:sp>
          <p:nvSpPr>
            <p:cNvPr id="24" name="3 bg"/>
            <p:cNvSpPr/>
            <p:nvPr/>
          </p:nvSpPr>
          <p:spPr>
            <a:xfrm>
              <a:off x="5486400" y="3657600"/>
              <a:ext cx="1828800" cy="6400800"/>
            </a:xfrm>
            <a:prstGeom prst="roundRect">
              <a:avLst/>
            </a:prstGeom>
            <a:solidFill>
              <a:schemeClr val="tx2"/>
            </a:solidFill>
            <a:ln>
              <a:noFill/>
            </a:ln>
            <a:effectLst>
              <a:outerShdw blurRad="762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3"/>
            <p:cNvSpPr/>
            <p:nvPr/>
          </p:nvSpPr>
          <p:spPr>
            <a:xfrm>
              <a:off x="5486400" y="3657600"/>
              <a:ext cx="1828800" cy="6400800"/>
            </a:xfrm>
            <a:prstGeom prst="round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8100000" scaled="1"/>
              <a:tileRect/>
            </a:gradFill>
            <a:ln>
              <a:noFill/>
            </a:ln>
            <a:effectLst>
              <a:outerShdw blurRad="76200" dist="762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4177471" y="8763901"/>
            <a:ext cx="11345655" cy="980174"/>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473311" y="5403223"/>
            <a:ext cx="2743200" cy="2308324"/>
          </a:xfrm>
          <a:prstGeom prst="rect">
            <a:avLst/>
          </a:prstGeom>
          <a:noFill/>
        </p:spPr>
        <p:txBody>
          <a:bodyPr wrap="square" rtlCol="0">
            <a:spAutoFit/>
          </a:bodyPr>
          <a:lstStyle/>
          <a:p>
            <a:pPr algn="ctr"/>
            <a:r>
              <a:rPr lang="en-US" sz="8000" b="1" dirty="0" smtClean="0">
                <a:solidFill>
                  <a:schemeClr val="bg2"/>
                </a:solidFill>
                <a:latin typeface="Arial" pitchFamily="34" charset="0"/>
                <a:ea typeface="Roboto" panose="02000000000000000000" pitchFamily="2" charset="0"/>
                <a:cs typeface="Arial" pitchFamily="34" charset="0"/>
              </a:rPr>
              <a:t>01</a:t>
            </a:r>
          </a:p>
          <a:p>
            <a:pPr algn="ctr"/>
            <a:r>
              <a:rPr lang="en-US" sz="3200" b="1" dirty="0" smtClean="0">
                <a:solidFill>
                  <a:schemeClr val="bg2"/>
                </a:solidFill>
                <a:latin typeface="Arial" pitchFamily="34" charset="0"/>
                <a:ea typeface="Roboto" panose="02000000000000000000" pitchFamily="2" charset="0"/>
                <a:cs typeface="Arial" pitchFamily="34" charset="0"/>
              </a:rPr>
              <a:t>Equipment Management</a:t>
            </a:r>
            <a:endParaRPr lang="en-US" sz="3200" b="1" dirty="0">
              <a:solidFill>
                <a:schemeClr val="bg2"/>
              </a:solidFill>
              <a:latin typeface="Arial" pitchFamily="34" charset="0"/>
              <a:ea typeface="Roboto" panose="02000000000000000000" pitchFamily="2" charset="0"/>
              <a:cs typeface="Arial" pitchFamily="34" charset="0"/>
            </a:endParaRPr>
          </a:p>
        </p:txBody>
      </p:sp>
      <p:sp>
        <p:nvSpPr>
          <p:cNvPr id="28" name="TextBox 27"/>
          <p:cNvSpPr txBox="1"/>
          <p:nvPr/>
        </p:nvSpPr>
        <p:spPr>
          <a:xfrm>
            <a:off x="7232905" y="4679243"/>
            <a:ext cx="2765501" cy="2308324"/>
          </a:xfrm>
          <a:prstGeom prst="rect">
            <a:avLst/>
          </a:prstGeom>
          <a:noFill/>
        </p:spPr>
        <p:txBody>
          <a:bodyPr wrap="square" rtlCol="0">
            <a:spAutoFit/>
          </a:bodyPr>
          <a:lstStyle/>
          <a:p>
            <a:pPr algn="ctr"/>
            <a:r>
              <a:rPr lang="en-US" sz="8000" b="1" dirty="0" smtClean="0">
                <a:solidFill>
                  <a:schemeClr val="bg2"/>
                </a:solidFill>
                <a:latin typeface="Arial" pitchFamily="34" charset="0"/>
                <a:ea typeface="Roboto" panose="02000000000000000000" pitchFamily="2" charset="0"/>
                <a:cs typeface="Arial" pitchFamily="34" charset="0"/>
              </a:rPr>
              <a:t>02</a:t>
            </a:r>
          </a:p>
          <a:p>
            <a:pPr algn="ctr"/>
            <a:r>
              <a:rPr lang="en-US" sz="3200" b="1" dirty="0" smtClean="0">
                <a:solidFill>
                  <a:schemeClr val="bg2"/>
                </a:solidFill>
                <a:latin typeface="Arial" pitchFamily="34" charset="0"/>
                <a:ea typeface="Roboto" panose="02000000000000000000" pitchFamily="2" charset="0"/>
                <a:cs typeface="Arial" pitchFamily="34" charset="0"/>
              </a:rPr>
              <a:t>Location &amp; Mapping</a:t>
            </a:r>
            <a:endParaRPr lang="en-US" sz="3200" b="1" dirty="0">
              <a:solidFill>
                <a:schemeClr val="bg2"/>
              </a:solidFill>
              <a:latin typeface="Arial" pitchFamily="34" charset="0"/>
              <a:ea typeface="Roboto" panose="02000000000000000000" pitchFamily="2" charset="0"/>
              <a:cs typeface="Arial" pitchFamily="34" charset="0"/>
            </a:endParaRPr>
          </a:p>
        </p:txBody>
      </p:sp>
      <p:sp>
        <p:nvSpPr>
          <p:cNvPr id="29" name="TextBox 28"/>
          <p:cNvSpPr txBox="1"/>
          <p:nvPr/>
        </p:nvSpPr>
        <p:spPr>
          <a:xfrm>
            <a:off x="9976105" y="3888105"/>
            <a:ext cx="2803821" cy="2308324"/>
          </a:xfrm>
          <a:prstGeom prst="rect">
            <a:avLst/>
          </a:prstGeom>
          <a:noFill/>
        </p:spPr>
        <p:txBody>
          <a:bodyPr wrap="square" rtlCol="0">
            <a:spAutoFit/>
          </a:bodyPr>
          <a:lstStyle/>
          <a:p>
            <a:pPr algn="ctr"/>
            <a:r>
              <a:rPr lang="en-US" sz="8000" b="1" dirty="0" smtClean="0">
                <a:solidFill>
                  <a:schemeClr val="bg2"/>
                </a:solidFill>
                <a:latin typeface="Arial" pitchFamily="34" charset="0"/>
                <a:ea typeface="Roboto" panose="02000000000000000000" pitchFamily="2" charset="0"/>
                <a:cs typeface="Arial" pitchFamily="34" charset="0"/>
              </a:rPr>
              <a:t>03</a:t>
            </a:r>
          </a:p>
          <a:p>
            <a:pPr algn="ctr"/>
            <a:r>
              <a:rPr lang="en-US" sz="3200" b="1" dirty="0">
                <a:solidFill>
                  <a:schemeClr val="bg2"/>
                </a:solidFill>
                <a:latin typeface="Arial" pitchFamily="34" charset="0"/>
                <a:ea typeface="Roboto" panose="02000000000000000000" pitchFamily="2" charset="0"/>
                <a:cs typeface="Arial" pitchFamily="34" charset="0"/>
              </a:rPr>
              <a:t>Work Order Management</a:t>
            </a:r>
          </a:p>
        </p:txBody>
      </p:sp>
      <p:sp>
        <p:nvSpPr>
          <p:cNvPr id="30" name="TextBox 29"/>
          <p:cNvSpPr txBox="1"/>
          <p:nvPr/>
        </p:nvSpPr>
        <p:spPr>
          <a:xfrm>
            <a:off x="12779926" y="3094899"/>
            <a:ext cx="2743200" cy="1815882"/>
          </a:xfrm>
          <a:prstGeom prst="rect">
            <a:avLst/>
          </a:prstGeom>
          <a:noFill/>
        </p:spPr>
        <p:txBody>
          <a:bodyPr wrap="square" rtlCol="0">
            <a:spAutoFit/>
          </a:bodyPr>
          <a:lstStyle/>
          <a:p>
            <a:pPr algn="ctr"/>
            <a:r>
              <a:rPr lang="en-US" sz="8000" b="1" dirty="0" smtClean="0">
                <a:solidFill>
                  <a:schemeClr val="bg2"/>
                </a:solidFill>
                <a:latin typeface="Arial" pitchFamily="34" charset="0"/>
                <a:ea typeface="Roboto" panose="02000000000000000000" pitchFamily="2" charset="0"/>
                <a:cs typeface="Arial" pitchFamily="34" charset="0"/>
              </a:rPr>
              <a:t>04</a:t>
            </a:r>
          </a:p>
          <a:p>
            <a:pPr algn="ctr"/>
            <a:r>
              <a:rPr lang="en-US" sz="3200" b="1" dirty="0" smtClean="0">
                <a:solidFill>
                  <a:schemeClr val="bg2"/>
                </a:solidFill>
                <a:latin typeface="Arial" pitchFamily="34" charset="0"/>
                <a:ea typeface="Roboto" panose="02000000000000000000" pitchFamily="2" charset="0"/>
                <a:cs typeface="Arial" pitchFamily="34" charset="0"/>
              </a:rPr>
              <a:t>Reporting</a:t>
            </a:r>
            <a:endParaRPr lang="en-US" sz="3200" b="1" dirty="0">
              <a:solidFill>
                <a:schemeClr val="bg2"/>
              </a:solidFill>
              <a:latin typeface="Arial" pitchFamily="34" charset="0"/>
              <a:ea typeface="Roboto" panose="02000000000000000000" pitchFamily="2" charset="0"/>
              <a:cs typeface="Arial" pitchFamily="34" charset="0"/>
            </a:endParaRPr>
          </a:p>
        </p:txBody>
      </p:sp>
      <p:sp>
        <p:nvSpPr>
          <p:cNvPr id="32" name="Shape 2381"/>
          <p:cNvSpPr/>
          <p:nvPr/>
        </p:nvSpPr>
        <p:spPr>
          <a:xfrm>
            <a:off x="5383440" y="8844426"/>
            <a:ext cx="728492" cy="773270"/>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2"/>
              </a:solidFill>
              <a:latin typeface="Arial"/>
              <a:ea typeface="Arial"/>
              <a:cs typeface="Arial"/>
            </a:endParaRPr>
          </a:p>
        </p:txBody>
      </p:sp>
      <p:sp>
        <p:nvSpPr>
          <p:cNvPr id="33" name="Shape 2413"/>
          <p:cNvSpPr/>
          <p:nvPr/>
        </p:nvSpPr>
        <p:spPr>
          <a:xfrm>
            <a:off x="8113480" y="8847768"/>
            <a:ext cx="870540" cy="696875"/>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2"/>
              </a:solidFill>
              <a:latin typeface="Arial"/>
              <a:ea typeface="Arial"/>
              <a:cs typeface="Arial"/>
            </a:endParaRPr>
          </a:p>
        </p:txBody>
      </p:sp>
      <p:sp>
        <p:nvSpPr>
          <p:cNvPr id="46" name="Shape 2430"/>
          <p:cNvSpPr/>
          <p:nvPr/>
        </p:nvSpPr>
        <p:spPr>
          <a:xfrm>
            <a:off x="10894836" y="8927731"/>
            <a:ext cx="950339" cy="68996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2"/>
              </a:solidFill>
              <a:latin typeface="Arial"/>
              <a:ea typeface="Arial"/>
              <a:cs typeface="Arial"/>
            </a:endParaRPr>
          </a:p>
        </p:txBody>
      </p:sp>
      <p:sp>
        <p:nvSpPr>
          <p:cNvPr id="48" name="Shape 2463"/>
          <p:cNvSpPr/>
          <p:nvPr/>
        </p:nvSpPr>
        <p:spPr>
          <a:xfrm>
            <a:off x="13613688" y="8818069"/>
            <a:ext cx="937875" cy="799628"/>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solidFill>
                <a:schemeClr val="bg2"/>
              </a:solidFill>
              <a:latin typeface="Arial"/>
              <a:ea typeface="Arial"/>
              <a:cs typeface="Arial"/>
            </a:endParaRPr>
          </a:p>
        </p:txBody>
      </p:sp>
      <p:sp>
        <p:nvSpPr>
          <p:cNvPr id="49"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403448266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4" fill="hold" grpId="0" nodeType="withEffect" p14:presetBounceEnd="55000">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14:bounceEnd="55000">
                                          <p:cBhvr additive="base">
                                            <p:cTn id="10" dur="1000" fill="hold"/>
                                            <p:tgtEl>
                                              <p:spTgt spid="18"/>
                                            </p:tgtEl>
                                            <p:attrNameLst>
                                              <p:attrName>ppt_x</p:attrName>
                                            </p:attrNameLst>
                                          </p:cBhvr>
                                          <p:tavLst>
                                            <p:tav tm="0">
                                              <p:val>
                                                <p:strVal val="#ppt_x"/>
                                              </p:val>
                                            </p:tav>
                                            <p:tav tm="100000">
                                              <p:val>
                                                <p:strVal val="#ppt_x"/>
                                              </p:val>
                                            </p:tav>
                                          </p:tavLst>
                                        </p:anim>
                                        <p:anim calcmode="lin" valueType="num" p14:bounceEnd="55000">
                                          <p:cBhvr additive="base">
                                            <p:cTn id="11" dur="1000" fill="hold"/>
                                            <p:tgtEl>
                                              <p:spTgt spid="1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14:presetBounceEnd="55000">
                                      <p:stCondLst>
                                        <p:cond delay="300"/>
                                      </p:stCondLst>
                                      <p:childTnLst>
                                        <p:set>
                                          <p:cBhvr>
                                            <p:cTn id="13" dur="1" fill="hold">
                                              <p:stCondLst>
                                                <p:cond delay="0"/>
                                              </p:stCondLst>
                                            </p:cTn>
                                            <p:tgtEl>
                                              <p:spTgt spid="20"/>
                                            </p:tgtEl>
                                            <p:attrNameLst>
                                              <p:attrName>style.visibility</p:attrName>
                                            </p:attrNameLst>
                                          </p:cBhvr>
                                          <p:to>
                                            <p:strVal val="visible"/>
                                          </p:to>
                                        </p:set>
                                        <p:anim calcmode="lin" valueType="num" p14:bounceEnd="55000">
                                          <p:cBhvr additive="base">
                                            <p:cTn id="14" dur="1000" fill="hold"/>
                                            <p:tgtEl>
                                              <p:spTgt spid="20"/>
                                            </p:tgtEl>
                                            <p:attrNameLst>
                                              <p:attrName>ppt_x</p:attrName>
                                            </p:attrNameLst>
                                          </p:cBhvr>
                                          <p:tavLst>
                                            <p:tav tm="0">
                                              <p:val>
                                                <p:strVal val="#ppt_x"/>
                                              </p:val>
                                            </p:tav>
                                            <p:tav tm="100000">
                                              <p:val>
                                                <p:strVal val="#ppt_x"/>
                                              </p:val>
                                            </p:tav>
                                          </p:tavLst>
                                        </p:anim>
                                        <p:anim calcmode="lin" valueType="num" p14:bounceEnd="55000">
                                          <p:cBhvr additive="base">
                                            <p:cTn id="15" dur="10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14:presetBounceEnd="55000">
                                      <p:stCondLst>
                                        <p:cond delay="500"/>
                                      </p:stCondLst>
                                      <p:childTnLst>
                                        <p:set>
                                          <p:cBhvr>
                                            <p:cTn id="17" dur="1" fill="hold">
                                              <p:stCondLst>
                                                <p:cond delay="0"/>
                                              </p:stCondLst>
                                            </p:cTn>
                                            <p:tgtEl>
                                              <p:spTgt spid="23"/>
                                            </p:tgtEl>
                                            <p:attrNameLst>
                                              <p:attrName>style.visibility</p:attrName>
                                            </p:attrNameLst>
                                          </p:cBhvr>
                                          <p:to>
                                            <p:strVal val="visible"/>
                                          </p:to>
                                        </p:set>
                                        <p:anim calcmode="lin" valueType="num" p14:bounceEnd="55000">
                                          <p:cBhvr additive="base">
                                            <p:cTn id="18" dur="1000" fill="hold"/>
                                            <p:tgtEl>
                                              <p:spTgt spid="23"/>
                                            </p:tgtEl>
                                            <p:attrNameLst>
                                              <p:attrName>ppt_x</p:attrName>
                                            </p:attrNameLst>
                                          </p:cBhvr>
                                          <p:tavLst>
                                            <p:tav tm="0">
                                              <p:val>
                                                <p:strVal val="#ppt_x"/>
                                              </p:val>
                                            </p:tav>
                                            <p:tav tm="100000">
                                              <p:val>
                                                <p:strVal val="#ppt_x"/>
                                              </p:val>
                                            </p:tav>
                                          </p:tavLst>
                                        </p:anim>
                                        <p:anim calcmode="lin" valueType="num" p14:bounceEnd="55000">
                                          <p:cBhvr additive="base">
                                            <p:cTn id="19" dur="10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14:presetBounceEnd="55000">
                                      <p:stCondLst>
                                        <p:cond delay="800"/>
                                      </p:stCondLst>
                                      <p:childTnLst>
                                        <p:set>
                                          <p:cBhvr>
                                            <p:cTn id="21" dur="1" fill="hold">
                                              <p:stCondLst>
                                                <p:cond delay="0"/>
                                              </p:stCondLst>
                                            </p:cTn>
                                            <p:tgtEl>
                                              <p:spTgt spid="22"/>
                                            </p:tgtEl>
                                            <p:attrNameLst>
                                              <p:attrName>style.visibility</p:attrName>
                                            </p:attrNameLst>
                                          </p:cBhvr>
                                          <p:to>
                                            <p:strVal val="visible"/>
                                          </p:to>
                                        </p:set>
                                        <p:anim calcmode="lin" valueType="num" p14:bounceEnd="55000">
                                          <p:cBhvr additive="base">
                                            <p:cTn id="22" dur="1000" fill="hold"/>
                                            <p:tgtEl>
                                              <p:spTgt spid="22"/>
                                            </p:tgtEl>
                                            <p:attrNameLst>
                                              <p:attrName>ppt_x</p:attrName>
                                            </p:attrNameLst>
                                          </p:cBhvr>
                                          <p:tavLst>
                                            <p:tav tm="0">
                                              <p:val>
                                                <p:strVal val="#ppt_x"/>
                                              </p:val>
                                            </p:tav>
                                            <p:tav tm="100000">
                                              <p:val>
                                                <p:strVal val="#ppt_x"/>
                                              </p:val>
                                            </p:tav>
                                          </p:tavLst>
                                        </p:anim>
                                        <p:anim calcmode="lin" valueType="num" p14:bounceEnd="55000">
                                          <p:cBhvr additive="base">
                                            <p:cTn id="23" dur="1000" fill="hold"/>
                                            <p:tgtEl>
                                              <p:spTgt spid="22"/>
                                            </p:tgtEl>
                                            <p:attrNameLst>
                                              <p:attrName>ppt_y</p:attrName>
                                            </p:attrNameLst>
                                          </p:cBhvr>
                                          <p:tavLst>
                                            <p:tav tm="0">
                                              <p:val>
                                                <p:strVal val="1+#ppt_h/2"/>
                                              </p:val>
                                            </p:tav>
                                            <p:tav tm="100000">
                                              <p:val>
                                                <p:strVal val="#ppt_y"/>
                                              </p:val>
                                            </p:tav>
                                          </p:tavLst>
                                        </p:anim>
                                      </p:childTnLst>
                                    </p:cTn>
                                  </p:par>
                                  <p:par>
                                    <p:cTn id="24" presetID="42" presetClass="entr" presetSubtype="0" fill="hold" grpId="0" nodeType="with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300"/>
                                            <p:tgtEl>
                                              <p:spTgt spid="27"/>
                                            </p:tgtEl>
                                          </p:cBhvr>
                                        </p:animEffect>
                                        <p:anim calcmode="lin" valueType="num">
                                          <p:cBhvr>
                                            <p:cTn id="27" dur="300" fill="hold"/>
                                            <p:tgtEl>
                                              <p:spTgt spid="27"/>
                                            </p:tgtEl>
                                            <p:attrNameLst>
                                              <p:attrName>ppt_x</p:attrName>
                                            </p:attrNameLst>
                                          </p:cBhvr>
                                          <p:tavLst>
                                            <p:tav tm="0">
                                              <p:val>
                                                <p:strVal val="#ppt_x"/>
                                              </p:val>
                                            </p:tav>
                                            <p:tav tm="100000">
                                              <p:val>
                                                <p:strVal val="#ppt_x"/>
                                              </p:val>
                                            </p:tav>
                                          </p:tavLst>
                                        </p:anim>
                                        <p:anim calcmode="lin" valueType="num">
                                          <p:cBhvr>
                                            <p:cTn id="28" dur="3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00"/>
                                            <p:tgtEl>
                                              <p:spTgt spid="28"/>
                                            </p:tgtEl>
                                          </p:cBhvr>
                                        </p:animEffect>
                                        <p:anim calcmode="lin" valueType="num">
                                          <p:cBhvr>
                                            <p:cTn id="32" dur="300" fill="hold"/>
                                            <p:tgtEl>
                                              <p:spTgt spid="28"/>
                                            </p:tgtEl>
                                            <p:attrNameLst>
                                              <p:attrName>ppt_x</p:attrName>
                                            </p:attrNameLst>
                                          </p:cBhvr>
                                          <p:tavLst>
                                            <p:tav tm="0">
                                              <p:val>
                                                <p:strVal val="#ppt_x"/>
                                              </p:val>
                                            </p:tav>
                                            <p:tav tm="100000">
                                              <p:val>
                                                <p:strVal val="#ppt_x"/>
                                              </p:val>
                                            </p:tav>
                                          </p:tavLst>
                                        </p:anim>
                                        <p:anim calcmode="lin" valueType="num">
                                          <p:cBhvr>
                                            <p:cTn id="33" dur="3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11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300"/>
                                            <p:tgtEl>
                                              <p:spTgt spid="29"/>
                                            </p:tgtEl>
                                          </p:cBhvr>
                                        </p:animEffect>
                                        <p:anim calcmode="lin" valueType="num">
                                          <p:cBhvr>
                                            <p:cTn id="37" dur="300" fill="hold"/>
                                            <p:tgtEl>
                                              <p:spTgt spid="29"/>
                                            </p:tgtEl>
                                            <p:attrNameLst>
                                              <p:attrName>ppt_x</p:attrName>
                                            </p:attrNameLst>
                                          </p:cBhvr>
                                          <p:tavLst>
                                            <p:tav tm="0">
                                              <p:val>
                                                <p:strVal val="#ppt_x"/>
                                              </p:val>
                                            </p:tav>
                                            <p:tav tm="100000">
                                              <p:val>
                                                <p:strVal val="#ppt_x"/>
                                              </p:val>
                                            </p:tav>
                                          </p:tavLst>
                                        </p:anim>
                                        <p:anim calcmode="lin" valueType="num">
                                          <p:cBhvr>
                                            <p:cTn id="38" dur="300" fill="hold"/>
                                            <p:tgtEl>
                                              <p:spTgt spid="2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4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300"/>
                                            <p:tgtEl>
                                              <p:spTgt spid="30"/>
                                            </p:tgtEl>
                                          </p:cBhvr>
                                        </p:animEffect>
                                        <p:anim calcmode="lin" valueType="num">
                                          <p:cBhvr>
                                            <p:cTn id="42" dur="300" fill="hold"/>
                                            <p:tgtEl>
                                              <p:spTgt spid="30"/>
                                            </p:tgtEl>
                                            <p:attrNameLst>
                                              <p:attrName>ppt_x</p:attrName>
                                            </p:attrNameLst>
                                          </p:cBhvr>
                                          <p:tavLst>
                                            <p:tav tm="0">
                                              <p:val>
                                                <p:strVal val="#ppt_x"/>
                                              </p:val>
                                            </p:tav>
                                            <p:tav tm="100000">
                                              <p:val>
                                                <p:strVal val="#ppt_x"/>
                                              </p:val>
                                            </p:tav>
                                          </p:tavLst>
                                        </p:anim>
                                        <p:anim calcmode="lin" valueType="num">
                                          <p:cBhvr>
                                            <p:cTn id="43" dur="300" fill="hold"/>
                                            <p:tgtEl>
                                              <p:spTgt spid="30"/>
                                            </p:tgtEl>
                                            <p:attrNameLst>
                                              <p:attrName>ppt_y</p:attrName>
                                            </p:attrNameLst>
                                          </p:cBhvr>
                                          <p:tavLst>
                                            <p:tav tm="0">
                                              <p:val>
                                                <p:strVal val="#ppt_y+.1"/>
                                              </p:val>
                                            </p:tav>
                                            <p:tav tm="100000">
                                              <p:val>
                                                <p:strVal val="#ppt_y"/>
                                              </p:val>
                                            </p:tav>
                                          </p:tavLst>
                                        </p:anim>
                                      </p:childTnLst>
                                    </p:cTn>
                                  </p:par>
                                  <p:par>
                                    <p:cTn id="44" presetID="16" presetClass="entr" presetSubtype="37" fill="hold" grpId="0" nodeType="withEffect">
                                      <p:stCondLst>
                                        <p:cond delay="1700"/>
                                      </p:stCondLst>
                                      <p:childTnLst>
                                        <p:set>
                                          <p:cBhvr>
                                            <p:cTn id="45" dur="1" fill="hold">
                                              <p:stCondLst>
                                                <p:cond delay="0"/>
                                              </p:stCondLst>
                                            </p:cTn>
                                            <p:tgtEl>
                                              <p:spTgt spid="26"/>
                                            </p:tgtEl>
                                            <p:attrNameLst>
                                              <p:attrName>style.visibility</p:attrName>
                                            </p:attrNameLst>
                                          </p:cBhvr>
                                          <p:to>
                                            <p:strVal val="visible"/>
                                          </p:to>
                                        </p:set>
                                        <p:animEffect transition="in" filter="barn(outVertical)">
                                          <p:cBhvr>
                                            <p:cTn id="46" dur="500"/>
                                            <p:tgtEl>
                                              <p:spTgt spid="26"/>
                                            </p:tgtEl>
                                          </p:cBhvr>
                                        </p:animEffect>
                                      </p:childTnLst>
                                    </p:cTn>
                                  </p:par>
                                  <p:par>
                                    <p:cTn id="47" presetID="49" presetClass="entr" presetSubtype="0" decel="100000" fill="hold" grpId="0" nodeType="withEffect">
                                      <p:stCondLst>
                                        <p:cond delay="200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 calcmode="lin" valueType="num">
                                          <p:cBhvr>
                                            <p:cTn id="51" dur="500" fill="hold"/>
                                            <p:tgtEl>
                                              <p:spTgt spid="32"/>
                                            </p:tgtEl>
                                            <p:attrNameLst>
                                              <p:attrName>style.rotation</p:attrName>
                                            </p:attrNameLst>
                                          </p:cBhvr>
                                          <p:tavLst>
                                            <p:tav tm="0">
                                              <p:val>
                                                <p:fltVal val="360"/>
                                              </p:val>
                                            </p:tav>
                                            <p:tav tm="100000">
                                              <p:val>
                                                <p:fltVal val="0"/>
                                              </p:val>
                                            </p:tav>
                                          </p:tavLst>
                                        </p:anim>
                                        <p:animEffect transition="in" filter="fade">
                                          <p:cBhvr>
                                            <p:cTn id="52" dur="500"/>
                                            <p:tgtEl>
                                              <p:spTgt spid="32"/>
                                            </p:tgtEl>
                                          </p:cBhvr>
                                        </p:animEffect>
                                      </p:childTnLst>
                                    </p:cTn>
                                  </p:par>
                                  <p:par>
                                    <p:cTn id="53" presetID="49" presetClass="entr" presetSubtype="0" decel="100000" fill="hold" grpId="0" nodeType="withEffect">
                                      <p:stCondLst>
                                        <p:cond delay="23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 calcmode="lin" valueType="num">
                                          <p:cBhvr>
                                            <p:cTn id="57" dur="500" fill="hold"/>
                                            <p:tgtEl>
                                              <p:spTgt spid="33"/>
                                            </p:tgtEl>
                                            <p:attrNameLst>
                                              <p:attrName>style.rotation</p:attrName>
                                            </p:attrNameLst>
                                          </p:cBhvr>
                                          <p:tavLst>
                                            <p:tav tm="0">
                                              <p:val>
                                                <p:fltVal val="360"/>
                                              </p:val>
                                            </p:tav>
                                            <p:tav tm="100000">
                                              <p:val>
                                                <p:fltVal val="0"/>
                                              </p:val>
                                            </p:tav>
                                          </p:tavLst>
                                        </p:anim>
                                        <p:animEffect transition="in" filter="fade">
                                          <p:cBhvr>
                                            <p:cTn id="58" dur="500"/>
                                            <p:tgtEl>
                                              <p:spTgt spid="33"/>
                                            </p:tgtEl>
                                          </p:cBhvr>
                                        </p:animEffect>
                                      </p:childTnLst>
                                    </p:cTn>
                                  </p:par>
                                  <p:par>
                                    <p:cTn id="59" presetID="49" presetClass="entr" presetSubtype="0" decel="100000" fill="hold" grpId="0" nodeType="withEffect">
                                      <p:stCondLst>
                                        <p:cond delay="2500"/>
                                      </p:stCondLst>
                                      <p:childTnLst>
                                        <p:set>
                                          <p:cBhvr>
                                            <p:cTn id="60" dur="1" fill="hold">
                                              <p:stCondLst>
                                                <p:cond delay="0"/>
                                              </p:stCondLst>
                                            </p:cTn>
                                            <p:tgtEl>
                                              <p:spTgt spid="46"/>
                                            </p:tgtEl>
                                            <p:attrNameLst>
                                              <p:attrName>style.visibility</p:attrName>
                                            </p:attrNameLst>
                                          </p:cBhvr>
                                          <p:to>
                                            <p:strVal val="visible"/>
                                          </p:to>
                                        </p:set>
                                        <p:anim calcmode="lin" valueType="num">
                                          <p:cBhvr>
                                            <p:cTn id="61" dur="500" fill="hold"/>
                                            <p:tgtEl>
                                              <p:spTgt spid="46"/>
                                            </p:tgtEl>
                                            <p:attrNameLst>
                                              <p:attrName>ppt_w</p:attrName>
                                            </p:attrNameLst>
                                          </p:cBhvr>
                                          <p:tavLst>
                                            <p:tav tm="0">
                                              <p:val>
                                                <p:fltVal val="0"/>
                                              </p:val>
                                            </p:tav>
                                            <p:tav tm="100000">
                                              <p:val>
                                                <p:strVal val="#ppt_w"/>
                                              </p:val>
                                            </p:tav>
                                          </p:tavLst>
                                        </p:anim>
                                        <p:anim calcmode="lin" valueType="num">
                                          <p:cBhvr>
                                            <p:cTn id="62" dur="500" fill="hold"/>
                                            <p:tgtEl>
                                              <p:spTgt spid="46"/>
                                            </p:tgtEl>
                                            <p:attrNameLst>
                                              <p:attrName>ppt_h</p:attrName>
                                            </p:attrNameLst>
                                          </p:cBhvr>
                                          <p:tavLst>
                                            <p:tav tm="0">
                                              <p:val>
                                                <p:fltVal val="0"/>
                                              </p:val>
                                            </p:tav>
                                            <p:tav tm="100000">
                                              <p:val>
                                                <p:strVal val="#ppt_h"/>
                                              </p:val>
                                            </p:tav>
                                          </p:tavLst>
                                        </p:anim>
                                        <p:anim calcmode="lin" valueType="num">
                                          <p:cBhvr>
                                            <p:cTn id="63" dur="500" fill="hold"/>
                                            <p:tgtEl>
                                              <p:spTgt spid="46"/>
                                            </p:tgtEl>
                                            <p:attrNameLst>
                                              <p:attrName>style.rotation</p:attrName>
                                            </p:attrNameLst>
                                          </p:cBhvr>
                                          <p:tavLst>
                                            <p:tav tm="0">
                                              <p:val>
                                                <p:fltVal val="360"/>
                                              </p:val>
                                            </p:tav>
                                            <p:tav tm="100000">
                                              <p:val>
                                                <p:fltVal val="0"/>
                                              </p:val>
                                            </p:tav>
                                          </p:tavLst>
                                        </p:anim>
                                        <p:animEffect transition="in" filter="fade">
                                          <p:cBhvr>
                                            <p:cTn id="64" dur="500"/>
                                            <p:tgtEl>
                                              <p:spTgt spid="46"/>
                                            </p:tgtEl>
                                          </p:cBhvr>
                                        </p:animEffect>
                                      </p:childTnLst>
                                    </p:cTn>
                                  </p:par>
                                  <p:par>
                                    <p:cTn id="65" presetID="49" presetClass="entr" presetSubtype="0" decel="100000" fill="hold" grpId="0" nodeType="withEffect">
                                      <p:stCondLst>
                                        <p:cond delay="2700"/>
                                      </p:stCondLst>
                                      <p:childTnLst>
                                        <p:set>
                                          <p:cBhvr>
                                            <p:cTn id="66" dur="1" fill="hold">
                                              <p:stCondLst>
                                                <p:cond delay="0"/>
                                              </p:stCondLst>
                                            </p:cTn>
                                            <p:tgtEl>
                                              <p:spTgt spid="48"/>
                                            </p:tgtEl>
                                            <p:attrNameLst>
                                              <p:attrName>style.visibility</p:attrName>
                                            </p:attrNameLst>
                                          </p:cBhvr>
                                          <p:to>
                                            <p:strVal val="visible"/>
                                          </p:to>
                                        </p:set>
                                        <p:anim calcmode="lin" valueType="num">
                                          <p:cBhvr>
                                            <p:cTn id="67" dur="500" fill="hold"/>
                                            <p:tgtEl>
                                              <p:spTgt spid="48"/>
                                            </p:tgtEl>
                                            <p:attrNameLst>
                                              <p:attrName>ppt_w</p:attrName>
                                            </p:attrNameLst>
                                          </p:cBhvr>
                                          <p:tavLst>
                                            <p:tav tm="0">
                                              <p:val>
                                                <p:fltVal val="0"/>
                                              </p:val>
                                            </p:tav>
                                            <p:tav tm="100000">
                                              <p:val>
                                                <p:strVal val="#ppt_w"/>
                                              </p:val>
                                            </p:tav>
                                          </p:tavLst>
                                        </p:anim>
                                        <p:anim calcmode="lin" valueType="num">
                                          <p:cBhvr>
                                            <p:cTn id="68" dur="500" fill="hold"/>
                                            <p:tgtEl>
                                              <p:spTgt spid="48"/>
                                            </p:tgtEl>
                                            <p:attrNameLst>
                                              <p:attrName>ppt_h</p:attrName>
                                            </p:attrNameLst>
                                          </p:cBhvr>
                                          <p:tavLst>
                                            <p:tav tm="0">
                                              <p:val>
                                                <p:fltVal val="0"/>
                                              </p:val>
                                            </p:tav>
                                            <p:tav tm="100000">
                                              <p:val>
                                                <p:strVal val="#ppt_h"/>
                                              </p:val>
                                            </p:tav>
                                          </p:tavLst>
                                        </p:anim>
                                        <p:anim calcmode="lin" valueType="num">
                                          <p:cBhvr>
                                            <p:cTn id="69" dur="500" fill="hold"/>
                                            <p:tgtEl>
                                              <p:spTgt spid="48"/>
                                            </p:tgtEl>
                                            <p:attrNameLst>
                                              <p:attrName>style.rotation</p:attrName>
                                            </p:attrNameLst>
                                          </p:cBhvr>
                                          <p:tavLst>
                                            <p:tav tm="0">
                                              <p:val>
                                                <p:fltVal val="360"/>
                                              </p:val>
                                            </p:tav>
                                            <p:tav tm="100000">
                                              <p:val>
                                                <p:fltVal val="0"/>
                                              </p:val>
                                            </p:tav>
                                          </p:tavLst>
                                        </p:anim>
                                        <p:animEffect transition="in" filter="fade">
                                          <p:cBhvr>
                                            <p:cTn id="7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0" grpId="0" animBg="1"/>
          <p:bldP spid="22" grpId="0" animBg="1"/>
          <p:bldP spid="26" grpId="0" animBg="1"/>
          <p:bldP spid="27" grpId="0"/>
          <p:bldP spid="28" grpId="0"/>
          <p:bldP spid="29" grpId="0"/>
          <p:bldP spid="30" grpId="0"/>
          <p:bldP spid="32" grpId="0" animBg="1"/>
          <p:bldP spid="33" grpId="0" animBg="1"/>
          <p:bldP spid="46" grpId="0" animBg="1"/>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1000" fill="hold"/>
                                            <p:tgtEl>
                                              <p:spTgt spid="18"/>
                                            </p:tgtEl>
                                            <p:attrNameLst>
                                              <p:attrName>ppt_x</p:attrName>
                                            </p:attrNameLst>
                                          </p:cBhvr>
                                          <p:tavLst>
                                            <p:tav tm="0">
                                              <p:val>
                                                <p:strVal val="#ppt_x"/>
                                              </p:val>
                                            </p:tav>
                                            <p:tav tm="100000">
                                              <p:val>
                                                <p:strVal val="#ppt_x"/>
                                              </p:val>
                                            </p:tav>
                                          </p:tavLst>
                                        </p:anim>
                                        <p:anim calcmode="lin" valueType="num">
                                          <p:cBhvr additive="base">
                                            <p:cTn id="11" dur="1000" fill="hold"/>
                                            <p:tgtEl>
                                              <p:spTgt spid="18"/>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30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1000" fill="hold"/>
                                            <p:tgtEl>
                                              <p:spTgt spid="20"/>
                                            </p:tgtEl>
                                            <p:attrNameLst>
                                              <p:attrName>ppt_x</p:attrName>
                                            </p:attrNameLst>
                                          </p:cBhvr>
                                          <p:tavLst>
                                            <p:tav tm="0">
                                              <p:val>
                                                <p:strVal val="#ppt_x"/>
                                              </p:val>
                                            </p:tav>
                                            <p:tav tm="100000">
                                              <p:val>
                                                <p:strVal val="#ppt_x"/>
                                              </p:val>
                                            </p:tav>
                                          </p:tavLst>
                                        </p:anim>
                                        <p:anim calcmode="lin" valueType="num">
                                          <p:cBhvr additive="base">
                                            <p:cTn id="15" dur="10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50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1000" fill="hold"/>
                                            <p:tgtEl>
                                              <p:spTgt spid="23"/>
                                            </p:tgtEl>
                                            <p:attrNameLst>
                                              <p:attrName>ppt_x</p:attrName>
                                            </p:attrNameLst>
                                          </p:cBhvr>
                                          <p:tavLst>
                                            <p:tav tm="0">
                                              <p:val>
                                                <p:strVal val="#ppt_x"/>
                                              </p:val>
                                            </p:tav>
                                            <p:tav tm="100000">
                                              <p:val>
                                                <p:strVal val="#ppt_x"/>
                                              </p:val>
                                            </p:tav>
                                          </p:tavLst>
                                        </p:anim>
                                        <p:anim calcmode="lin" valueType="num">
                                          <p:cBhvr additive="base">
                                            <p:cTn id="19" dur="100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8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1000" fill="hold"/>
                                            <p:tgtEl>
                                              <p:spTgt spid="22"/>
                                            </p:tgtEl>
                                            <p:attrNameLst>
                                              <p:attrName>ppt_x</p:attrName>
                                            </p:attrNameLst>
                                          </p:cBhvr>
                                          <p:tavLst>
                                            <p:tav tm="0">
                                              <p:val>
                                                <p:strVal val="#ppt_x"/>
                                              </p:val>
                                            </p:tav>
                                            <p:tav tm="100000">
                                              <p:val>
                                                <p:strVal val="#ppt_x"/>
                                              </p:val>
                                            </p:tav>
                                          </p:tavLst>
                                        </p:anim>
                                        <p:anim calcmode="lin" valueType="num">
                                          <p:cBhvr additive="base">
                                            <p:cTn id="23" dur="1000" fill="hold"/>
                                            <p:tgtEl>
                                              <p:spTgt spid="22"/>
                                            </p:tgtEl>
                                            <p:attrNameLst>
                                              <p:attrName>ppt_y</p:attrName>
                                            </p:attrNameLst>
                                          </p:cBhvr>
                                          <p:tavLst>
                                            <p:tav tm="0">
                                              <p:val>
                                                <p:strVal val="1+#ppt_h/2"/>
                                              </p:val>
                                            </p:tav>
                                            <p:tav tm="100000">
                                              <p:val>
                                                <p:strVal val="#ppt_y"/>
                                              </p:val>
                                            </p:tav>
                                          </p:tavLst>
                                        </p:anim>
                                      </p:childTnLst>
                                    </p:cTn>
                                  </p:par>
                                  <p:par>
                                    <p:cTn id="24" presetID="42" presetClass="entr" presetSubtype="0" fill="hold" grpId="0" nodeType="withEffect">
                                      <p:stCondLst>
                                        <p:cond delay="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300"/>
                                            <p:tgtEl>
                                              <p:spTgt spid="27"/>
                                            </p:tgtEl>
                                          </p:cBhvr>
                                        </p:animEffect>
                                        <p:anim calcmode="lin" valueType="num">
                                          <p:cBhvr>
                                            <p:cTn id="27" dur="300" fill="hold"/>
                                            <p:tgtEl>
                                              <p:spTgt spid="27"/>
                                            </p:tgtEl>
                                            <p:attrNameLst>
                                              <p:attrName>ppt_x</p:attrName>
                                            </p:attrNameLst>
                                          </p:cBhvr>
                                          <p:tavLst>
                                            <p:tav tm="0">
                                              <p:val>
                                                <p:strVal val="#ppt_x"/>
                                              </p:val>
                                            </p:tav>
                                            <p:tav tm="100000">
                                              <p:val>
                                                <p:strVal val="#ppt_x"/>
                                              </p:val>
                                            </p:tav>
                                          </p:tavLst>
                                        </p:anim>
                                        <p:anim calcmode="lin" valueType="num">
                                          <p:cBhvr>
                                            <p:cTn id="28" dur="300" fill="hold"/>
                                            <p:tgtEl>
                                              <p:spTgt spid="2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300"/>
                                            <p:tgtEl>
                                              <p:spTgt spid="28"/>
                                            </p:tgtEl>
                                          </p:cBhvr>
                                        </p:animEffect>
                                        <p:anim calcmode="lin" valueType="num">
                                          <p:cBhvr>
                                            <p:cTn id="32" dur="300" fill="hold"/>
                                            <p:tgtEl>
                                              <p:spTgt spid="28"/>
                                            </p:tgtEl>
                                            <p:attrNameLst>
                                              <p:attrName>ppt_x</p:attrName>
                                            </p:attrNameLst>
                                          </p:cBhvr>
                                          <p:tavLst>
                                            <p:tav tm="0">
                                              <p:val>
                                                <p:strVal val="#ppt_x"/>
                                              </p:val>
                                            </p:tav>
                                            <p:tav tm="100000">
                                              <p:val>
                                                <p:strVal val="#ppt_x"/>
                                              </p:val>
                                            </p:tav>
                                          </p:tavLst>
                                        </p:anim>
                                        <p:anim calcmode="lin" valueType="num">
                                          <p:cBhvr>
                                            <p:cTn id="33" dur="300" fill="hold"/>
                                            <p:tgtEl>
                                              <p:spTgt spid="2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110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300"/>
                                            <p:tgtEl>
                                              <p:spTgt spid="29"/>
                                            </p:tgtEl>
                                          </p:cBhvr>
                                        </p:animEffect>
                                        <p:anim calcmode="lin" valueType="num">
                                          <p:cBhvr>
                                            <p:cTn id="37" dur="300" fill="hold"/>
                                            <p:tgtEl>
                                              <p:spTgt spid="29"/>
                                            </p:tgtEl>
                                            <p:attrNameLst>
                                              <p:attrName>ppt_x</p:attrName>
                                            </p:attrNameLst>
                                          </p:cBhvr>
                                          <p:tavLst>
                                            <p:tav tm="0">
                                              <p:val>
                                                <p:strVal val="#ppt_x"/>
                                              </p:val>
                                            </p:tav>
                                            <p:tav tm="100000">
                                              <p:val>
                                                <p:strVal val="#ppt_x"/>
                                              </p:val>
                                            </p:tav>
                                          </p:tavLst>
                                        </p:anim>
                                        <p:anim calcmode="lin" valueType="num">
                                          <p:cBhvr>
                                            <p:cTn id="38" dur="300" fill="hold"/>
                                            <p:tgtEl>
                                              <p:spTgt spid="29"/>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140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300"/>
                                            <p:tgtEl>
                                              <p:spTgt spid="30"/>
                                            </p:tgtEl>
                                          </p:cBhvr>
                                        </p:animEffect>
                                        <p:anim calcmode="lin" valueType="num">
                                          <p:cBhvr>
                                            <p:cTn id="42" dur="300" fill="hold"/>
                                            <p:tgtEl>
                                              <p:spTgt spid="30"/>
                                            </p:tgtEl>
                                            <p:attrNameLst>
                                              <p:attrName>ppt_x</p:attrName>
                                            </p:attrNameLst>
                                          </p:cBhvr>
                                          <p:tavLst>
                                            <p:tav tm="0">
                                              <p:val>
                                                <p:strVal val="#ppt_x"/>
                                              </p:val>
                                            </p:tav>
                                            <p:tav tm="100000">
                                              <p:val>
                                                <p:strVal val="#ppt_x"/>
                                              </p:val>
                                            </p:tav>
                                          </p:tavLst>
                                        </p:anim>
                                        <p:anim calcmode="lin" valueType="num">
                                          <p:cBhvr>
                                            <p:cTn id="43" dur="300" fill="hold"/>
                                            <p:tgtEl>
                                              <p:spTgt spid="30"/>
                                            </p:tgtEl>
                                            <p:attrNameLst>
                                              <p:attrName>ppt_y</p:attrName>
                                            </p:attrNameLst>
                                          </p:cBhvr>
                                          <p:tavLst>
                                            <p:tav tm="0">
                                              <p:val>
                                                <p:strVal val="#ppt_y+.1"/>
                                              </p:val>
                                            </p:tav>
                                            <p:tav tm="100000">
                                              <p:val>
                                                <p:strVal val="#ppt_y"/>
                                              </p:val>
                                            </p:tav>
                                          </p:tavLst>
                                        </p:anim>
                                      </p:childTnLst>
                                    </p:cTn>
                                  </p:par>
                                  <p:par>
                                    <p:cTn id="44" presetID="16" presetClass="entr" presetSubtype="37" fill="hold" grpId="0" nodeType="withEffect">
                                      <p:stCondLst>
                                        <p:cond delay="1700"/>
                                      </p:stCondLst>
                                      <p:childTnLst>
                                        <p:set>
                                          <p:cBhvr>
                                            <p:cTn id="45" dur="1" fill="hold">
                                              <p:stCondLst>
                                                <p:cond delay="0"/>
                                              </p:stCondLst>
                                            </p:cTn>
                                            <p:tgtEl>
                                              <p:spTgt spid="26"/>
                                            </p:tgtEl>
                                            <p:attrNameLst>
                                              <p:attrName>style.visibility</p:attrName>
                                            </p:attrNameLst>
                                          </p:cBhvr>
                                          <p:to>
                                            <p:strVal val="visible"/>
                                          </p:to>
                                        </p:set>
                                        <p:animEffect transition="in" filter="barn(outVertical)">
                                          <p:cBhvr>
                                            <p:cTn id="46" dur="500"/>
                                            <p:tgtEl>
                                              <p:spTgt spid="26"/>
                                            </p:tgtEl>
                                          </p:cBhvr>
                                        </p:animEffect>
                                      </p:childTnLst>
                                    </p:cTn>
                                  </p:par>
                                  <p:par>
                                    <p:cTn id="47" presetID="49" presetClass="entr" presetSubtype="0" decel="100000" fill="hold" grpId="0" nodeType="withEffect">
                                      <p:stCondLst>
                                        <p:cond delay="2000"/>
                                      </p:stCondLst>
                                      <p:childTnLst>
                                        <p:set>
                                          <p:cBhvr>
                                            <p:cTn id="48" dur="1" fill="hold">
                                              <p:stCondLst>
                                                <p:cond delay="0"/>
                                              </p:stCondLst>
                                            </p:cTn>
                                            <p:tgtEl>
                                              <p:spTgt spid="32"/>
                                            </p:tgtEl>
                                            <p:attrNameLst>
                                              <p:attrName>style.visibility</p:attrName>
                                            </p:attrNameLst>
                                          </p:cBhvr>
                                          <p:to>
                                            <p:strVal val="visible"/>
                                          </p:to>
                                        </p:set>
                                        <p:anim calcmode="lin" valueType="num">
                                          <p:cBhvr>
                                            <p:cTn id="49" dur="500" fill="hold"/>
                                            <p:tgtEl>
                                              <p:spTgt spid="32"/>
                                            </p:tgtEl>
                                            <p:attrNameLst>
                                              <p:attrName>ppt_w</p:attrName>
                                            </p:attrNameLst>
                                          </p:cBhvr>
                                          <p:tavLst>
                                            <p:tav tm="0">
                                              <p:val>
                                                <p:fltVal val="0"/>
                                              </p:val>
                                            </p:tav>
                                            <p:tav tm="100000">
                                              <p:val>
                                                <p:strVal val="#ppt_w"/>
                                              </p:val>
                                            </p:tav>
                                          </p:tavLst>
                                        </p:anim>
                                        <p:anim calcmode="lin" valueType="num">
                                          <p:cBhvr>
                                            <p:cTn id="50" dur="500" fill="hold"/>
                                            <p:tgtEl>
                                              <p:spTgt spid="32"/>
                                            </p:tgtEl>
                                            <p:attrNameLst>
                                              <p:attrName>ppt_h</p:attrName>
                                            </p:attrNameLst>
                                          </p:cBhvr>
                                          <p:tavLst>
                                            <p:tav tm="0">
                                              <p:val>
                                                <p:fltVal val="0"/>
                                              </p:val>
                                            </p:tav>
                                            <p:tav tm="100000">
                                              <p:val>
                                                <p:strVal val="#ppt_h"/>
                                              </p:val>
                                            </p:tav>
                                          </p:tavLst>
                                        </p:anim>
                                        <p:anim calcmode="lin" valueType="num">
                                          <p:cBhvr>
                                            <p:cTn id="51" dur="500" fill="hold"/>
                                            <p:tgtEl>
                                              <p:spTgt spid="32"/>
                                            </p:tgtEl>
                                            <p:attrNameLst>
                                              <p:attrName>style.rotation</p:attrName>
                                            </p:attrNameLst>
                                          </p:cBhvr>
                                          <p:tavLst>
                                            <p:tav tm="0">
                                              <p:val>
                                                <p:fltVal val="360"/>
                                              </p:val>
                                            </p:tav>
                                            <p:tav tm="100000">
                                              <p:val>
                                                <p:fltVal val="0"/>
                                              </p:val>
                                            </p:tav>
                                          </p:tavLst>
                                        </p:anim>
                                        <p:animEffect transition="in" filter="fade">
                                          <p:cBhvr>
                                            <p:cTn id="52" dur="500"/>
                                            <p:tgtEl>
                                              <p:spTgt spid="32"/>
                                            </p:tgtEl>
                                          </p:cBhvr>
                                        </p:animEffect>
                                      </p:childTnLst>
                                    </p:cTn>
                                  </p:par>
                                  <p:par>
                                    <p:cTn id="53" presetID="49" presetClass="entr" presetSubtype="0" decel="100000" fill="hold" grpId="0" nodeType="withEffect">
                                      <p:stCondLst>
                                        <p:cond delay="230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 calcmode="lin" valueType="num">
                                          <p:cBhvr>
                                            <p:cTn id="57" dur="500" fill="hold"/>
                                            <p:tgtEl>
                                              <p:spTgt spid="33"/>
                                            </p:tgtEl>
                                            <p:attrNameLst>
                                              <p:attrName>style.rotation</p:attrName>
                                            </p:attrNameLst>
                                          </p:cBhvr>
                                          <p:tavLst>
                                            <p:tav tm="0">
                                              <p:val>
                                                <p:fltVal val="360"/>
                                              </p:val>
                                            </p:tav>
                                            <p:tav tm="100000">
                                              <p:val>
                                                <p:fltVal val="0"/>
                                              </p:val>
                                            </p:tav>
                                          </p:tavLst>
                                        </p:anim>
                                        <p:animEffect transition="in" filter="fade">
                                          <p:cBhvr>
                                            <p:cTn id="58" dur="500"/>
                                            <p:tgtEl>
                                              <p:spTgt spid="33"/>
                                            </p:tgtEl>
                                          </p:cBhvr>
                                        </p:animEffect>
                                      </p:childTnLst>
                                    </p:cTn>
                                  </p:par>
                                  <p:par>
                                    <p:cTn id="59" presetID="49" presetClass="entr" presetSubtype="0" decel="100000" fill="hold" grpId="0" nodeType="withEffect">
                                      <p:stCondLst>
                                        <p:cond delay="2500"/>
                                      </p:stCondLst>
                                      <p:childTnLst>
                                        <p:set>
                                          <p:cBhvr>
                                            <p:cTn id="60" dur="1" fill="hold">
                                              <p:stCondLst>
                                                <p:cond delay="0"/>
                                              </p:stCondLst>
                                            </p:cTn>
                                            <p:tgtEl>
                                              <p:spTgt spid="46"/>
                                            </p:tgtEl>
                                            <p:attrNameLst>
                                              <p:attrName>style.visibility</p:attrName>
                                            </p:attrNameLst>
                                          </p:cBhvr>
                                          <p:to>
                                            <p:strVal val="visible"/>
                                          </p:to>
                                        </p:set>
                                        <p:anim calcmode="lin" valueType="num">
                                          <p:cBhvr>
                                            <p:cTn id="61" dur="500" fill="hold"/>
                                            <p:tgtEl>
                                              <p:spTgt spid="46"/>
                                            </p:tgtEl>
                                            <p:attrNameLst>
                                              <p:attrName>ppt_w</p:attrName>
                                            </p:attrNameLst>
                                          </p:cBhvr>
                                          <p:tavLst>
                                            <p:tav tm="0">
                                              <p:val>
                                                <p:fltVal val="0"/>
                                              </p:val>
                                            </p:tav>
                                            <p:tav tm="100000">
                                              <p:val>
                                                <p:strVal val="#ppt_w"/>
                                              </p:val>
                                            </p:tav>
                                          </p:tavLst>
                                        </p:anim>
                                        <p:anim calcmode="lin" valueType="num">
                                          <p:cBhvr>
                                            <p:cTn id="62" dur="500" fill="hold"/>
                                            <p:tgtEl>
                                              <p:spTgt spid="46"/>
                                            </p:tgtEl>
                                            <p:attrNameLst>
                                              <p:attrName>ppt_h</p:attrName>
                                            </p:attrNameLst>
                                          </p:cBhvr>
                                          <p:tavLst>
                                            <p:tav tm="0">
                                              <p:val>
                                                <p:fltVal val="0"/>
                                              </p:val>
                                            </p:tav>
                                            <p:tav tm="100000">
                                              <p:val>
                                                <p:strVal val="#ppt_h"/>
                                              </p:val>
                                            </p:tav>
                                          </p:tavLst>
                                        </p:anim>
                                        <p:anim calcmode="lin" valueType="num">
                                          <p:cBhvr>
                                            <p:cTn id="63" dur="500" fill="hold"/>
                                            <p:tgtEl>
                                              <p:spTgt spid="46"/>
                                            </p:tgtEl>
                                            <p:attrNameLst>
                                              <p:attrName>style.rotation</p:attrName>
                                            </p:attrNameLst>
                                          </p:cBhvr>
                                          <p:tavLst>
                                            <p:tav tm="0">
                                              <p:val>
                                                <p:fltVal val="360"/>
                                              </p:val>
                                            </p:tav>
                                            <p:tav tm="100000">
                                              <p:val>
                                                <p:fltVal val="0"/>
                                              </p:val>
                                            </p:tav>
                                          </p:tavLst>
                                        </p:anim>
                                        <p:animEffect transition="in" filter="fade">
                                          <p:cBhvr>
                                            <p:cTn id="64" dur="500"/>
                                            <p:tgtEl>
                                              <p:spTgt spid="46"/>
                                            </p:tgtEl>
                                          </p:cBhvr>
                                        </p:animEffect>
                                      </p:childTnLst>
                                    </p:cTn>
                                  </p:par>
                                  <p:par>
                                    <p:cTn id="65" presetID="49" presetClass="entr" presetSubtype="0" decel="100000" fill="hold" grpId="0" nodeType="withEffect">
                                      <p:stCondLst>
                                        <p:cond delay="2700"/>
                                      </p:stCondLst>
                                      <p:childTnLst>
                                        <p:set>
                                          <p:cBhvr>
                                            <p:cTn id="66" dur="1" fill="hold">
                                              <p:stCondLst>
                                                <p:cond delay="0"/>
                                              </p:stCondLst>
                                            </p:cTn>
                                            <p:tgtEl>
                                              <p:spTgt spid="48"/>
                                            </p:tgtEl>
                                            <p:attrNameLst>
                                              <p:attrName>style.visibility</p:attrName>
                                            </p:attrNameLst>
                                          </p:cBhvr>
                                          <p:to>
                                            <p:strVal val="visible"/>
                                          </p:to>
                                        </p:set>
                                        <p:anim calcmode="lin" valueType="num">
                                          <p:cBhvr>
                                            <p:cTn id="67" dur="500" fill="hold"/>
                                            <p:tgtEl>
                                              <p:spTgt spid="48"/>
                                            </p:tgtEl>
                                            <p:attrNameLst>
                                              <p:attrName>ppt_w</p:attrName>
                                            </p:attrNameLst>
                                          </p:cBhvr>
                                          <p:tavLst>
                                            <p:tav tm="0">
                                              <p:val>
                                                <p:fltVal val="0"/>
                                              </p:val>
                                            </p:tav>
                                            <p:tav tm="100000">
                                              <p:val>
                                                <p:strVal val="#ppt_w"/>
                                              </p:val>
                                            </p:tav>
                                          </p:tavLst>
                                        </p:anim>
                                        <p:anim calcmode="lin" valueType="num">
                                          <p:cBhvr>
                                            <p:cTn id="68" dur="500" fill="hold"/>
                                            <p:tgtEl>
                                              <p:spTgt spid="48"/>
                                            </p:tgtEl>
                                            <p:attrNameLst>
                                              <p:attrName>ppt_h</p:attrName>
                                            </p:attrNameLst>
                                          </p:cBhvr>
                                          <p:tavLst>
                                            <p:tav tm="0">
                                              <p:val>
                                                <p:fltVal val="0"/>
                                              </p:val>
                                            </p:tav>
                                            <p:tav tm="100000">
                                              <p:val>
                                                <p:strVal val="#ppt_h"/>
                                              </p:val>
                                            </p:tav>
                                          </p:tavLst>
                                        </p:anim>
                                        <p:anim calcmode="lin" valueType="num">
                                          <p:cBhvr>
                                            <p:cTn id="69" dur="500" fill="hold"/>
                                            <p:tgtEl>
                                              <p:spTgt spid="48"/>
                                            </p:tgtEl>
                                            <p:attrNameLst>
                                              <p:attrName>style.rotation</p:attrName>
                                            </p:attrNameLst>
                                          </p:cBhvr>
                                          <p:tavLst>
                                            <p:tav tm="0">
                                              <p:val>
                                                <p:fltVal val="360"/>
                                              </p:val>
                                            </p:tav>
                                            <p:tav tm="100000">
                                              <p:val>
                                                <p:fltVal val="0"/>
                                              </p:val>
                                            </p:tav>
                                          </p:tavLst>
                                        </p:anim>
                                        <p:animEffect transition="in" filter="fade">
                                          <p:cBhvr>
                                            <p:cTn id="7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8" grpId="0" animBg="1"/>
          <p:bldP spid="20" grpId="0" animBg="1"/>
          <p:bldP spid="22" grpId="0" animBg="1"/>
          <p:bldP spid="26" grpId="0" animBg="1"/>
          <p:bldP spid="27" grpId="0"/>
          <p:bldP spid="28" grpId="0"/>
          <p:bldP spid="29" grpId="0"/>
          <p:bldP spid="30" grpId="0"/>
          <p:bldP spid="32" grpId="0" animBg="1"/>
          <p:bldP spid="33" grpId="0" animBg="1"/>
          <p:bldP spid="46" grpId="0" animBg="1"/>
          <p:bldP spid="48"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24</a:t>
            </a:fld>
            <a:endParaRPr lang="en-US"/>
          </a:p>
        </p:txBody>
      </p:sp>
      <p:sp>
        <p:nvSpPr>
          <p:cNvPr id="34" name="Rectangle 33"/>
          <p:cNvSpPr/>
          <p:nvPr/>
        </p:nvSpPr>
        <p:spPr>
          <a:xfrm>
            <a:off x="16093440" y="1337021"/>
            <a:ext cx="4023360" cy="1305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5550"/>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Equipment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2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8194" name="Picture 2" descr="Image result for history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726" y="4469670"/>
            <a:ext cx="2801389" cy="280138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Work Ord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923" y="4469670"/>
            <a:ext cx="2779597" cy="277959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75" b="97500" l="6125" r="98625"/>
                    </a14:imgEffect>
                  </a14:imgLayer>
                </a14:imgProps>
              </a:ext>
              <a:ext uri="{28A0092B-C50C-407E-A947-70E740481C1C}">
                <a14:useLocalDpi xmlns:a14="http://schemas.microsoft.com/office/drawing/2010/main" val="0"/>
              </a:ext>
            </a:extLst>
          </a:blip>
          <a:srcRect/>
          <a:stretch>
            <a:fillRect/>
          </a:stretch>
        </p:blipFill>
        <p:spPr bwMode="auto">
          <a:xfrm>
            <a:off x="14554570" y="4469670"/>
            <a:ext cx="2779597" cy="2779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8957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50"/>
                                      </p:stCondLst>
                                      <p:childTnLst>
                                        <p:set>
                                          <p:cBhvr>
                                            <p:cTn id="14" dur="1" fill="hold">
                                              <p:stCondLst>
                                                <p:cond delay="0"/>
                                              </p:stCondLst>
                                            </p:cTn>
                                            <p:tgtEl>
                                              <p:spTgt spid="8196"/>
                                            </p:tgtEl>
                                            <p:attrNameLst>
                                              <p:attrName>style.visibility</p:attrName>
                                            </p:attrNameLst>
                                          </p:cBhvr>
                                          <p:to>
                                            <p:strVal val="visible"/>
                                          </p:to>
                                        </p:set>
                                        <p:anim calcmode="lin" valueType="num">
                                          <p:cBhvr additive="base">
                                            <p:cTn id="15" dur="500" fill="hold"/>
                                            <p:tgtEl>
                                              <p:spTgt spid="8196"/>
                                            </p:tgtEl>
                                            <p:attrNameLst>
                                              <p:attrName>ppt_x</p:attrName>
                                            </p:attrNameLst>
                                          </p:cBhvr>
                                          <p:tavLst>
                                            <p:tav tm="0">
                                              <p:val>
                                                <p:strVal val="#ppt_x"/>
                                              </p:val>
                                            </p:tav>
                                            <p:tav tm="100000">
                                              <p:val>
                                                <p:strVal val="#ppt_x"/>
                                              </p:val>
                                            </p:tav>
                                          </p:tavLst>
                                        </p:anim>
                                        <p:anim calcmode="lin" valueType="num">
                                          <p:cBhvr additive="base">
                                            <p:cTn id="16" dur="500" fill="hold"/>
                                            <p:tgtEl>
                                              <p:spTgt spid="819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50"/>
                                      </p:stCondLst>
                                      <p:childTnLst>
                                        <p:set>
                                          <p:cBhvr>
                                            <p:cTn id="18" dur="1" fill="hold">
                                              <p:stCondLst>
                                                <p:cond delay="0"/>
                                              </p:stCondLst>
                                            </p:cTn>
                                            <p:tgtEl>
                                              <p:spTgt spid="8198"/>
                                            </p:tgtEl>
                                            <p:attrNameLst>
                                              <p:attrName>style.visibility</p:attrName>
                                            </p:attrNameLst>
                                          </p:cBhvr>
                                          <p:to>
                                            <p:strVal val="visible"/>
                                          </p:to>
                                        </p:set>
                                        <p:anim calcmode="lin" valueType="num">
                                          <p:cBhvr additive="base">
                                            <p:cTn id="19" dur="500" fill="hold"/>
                                            <p:tgtEl>
                                              <p:spTgt spid="8198"/>
                                            </p:tgtEl>
                                            <p:attrNameLst>
                                              <p:attrName>ppt_x</p:attrName>
                                            </p:attrNameLst>
                                          </p:cBhvr>
                                          <p:tavLst>
                                            <p:tav tm="0">
                                              <p:val>
                                                <p:strVal val="#ppt_x"/>
                                              </p:val>
                                            </p:tav>
                                            <p:tav tm="100000">
                                              <p:val>
                                                <p:strVal val="#ppt_x"/>
                                              </p:val>
                                            </p:tav>
                                          </p:tavLst>
                                        </p:anim>
                                        <p:anim calcmode="lin" valueType="num">
                                          <p:cBhvr additive="base">
                                            <p:cTn id="20"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8194"/>
                                            </p:tgtEl>
                                            <p:attrNameLst>
                                              <p:attrName>style.visibility</p:attrName>
                                            </p:attrNameLst>
                                          </p:cBhvr>
                                          <p:to>
                                            <p:strVal val="visible"/>
                                          </p:to>
                                        </p:set>
                                        <p:anim calcmode="lin" valueType="num">
                                          <p:cBhvr additive="base">
                                            <p:cTn id="11" dur="500" fill="hold"/>
                                            <p:tgtEl>
                                              <p:spTgt spid="8194"/>
                                            </p:tgtEl>
                                            <p:attrNameLst>
                                              <p:attrName>ppt_x</p:attrName>
                                            </p:attrNameLst>
                                          </p:cBhvr>
                                          <p:tavLst>
                                            <p:tav tm="0">
                                              <p:val>
                                                <p:strVal val="#ppt_x"/>
                                              </p:val>
                                            </p:tav>
                                            <p:tav tm="100000">
                                              <p:val>
                                                <p:strVal val="#ppt_x"/>
                                              </p:val>
                                            </p:tav>
                                          </p:tavLst>
                                        </p:anim>
                                        <p:anim calcmode="lin" valueType="num">
                                          <p:cBhvr additive="base">
                                            <p:cTn id="12" dur="500" fill="hold"/>
                                            <p:tgtEl>
                                              <p:spTgt spid="819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50"/>
                                      </p:stCondLst>
                                      <p:childTnLst>
                                        <p:set>
                                          <p:cBhvr>
                                            <p:cTn id="14" dur="1" fill="hold">
                                              <p:stCondLst>
                                                <p:cond delay="0"/>
                                              </p:stCondLst>
                                            </p:cTn>
                                            <p:tgtEl>
                                              <p:spTgt spid="8196"/>
                                            </p:tgtEl>
                                            <p:attrNameLst>
                                              <p:attrName>style.visibility</p:attrName>
                                            </p:attrNameLst>
                                          </p:cBhvr>
                                          <p:to>
                                            <p:strVal val="visible"/>
                                          </p:to>
                                        </p:set>
                                        <p:anim calcmode="lin" valueType="num">
                                          <p:cBhvr additive="base">
                                            <p:cTn id="15" dur="500" fill="hold"/>
                                            <p:tgtEl>
                                              <p:spTgt spid="8196"/>
                                            </p:tgtEl>
                                            <p:attrNameLst>
                                              <p:attrName>ppt_x</p:attrName>
                                            </p:attrNameLst>
                                          </p:cBhvr>
                                          <p:tavLst>
                                            <p:tav tm="0">
                                              <p:val>
                                                <p:strVal val="#ppt_x"/>
                                              </p:val>
                                            </p:tav>
                                            <p:tav tm="100000">
                                              <p:val>
                                                <p:strVal val="#ppt_x"/>
                                              </p:val>
                                            </p:tav>
                                          </p:tavLst>
                                        </p:anim>
                                        <p:anim calcmode="lin" valueType="num">
                                          <p:cBhvr additive="base">
                                            <p:cTn id="16" dur="500" fill="hold"/>
                                            <p:tgtEl>
                                              <p:spTgt spid="819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50"/>
                                      </p:stCondLst>
                                      <p:childTnLst>
                                        <p:set>
                                          <p:cBhvr>
                                            <p:cTn id="18" dur="1" fill="hold">
                                              <p:stCondLst>
                                                <p:cond delay="0"/>
                                              </p:stCondLst>
                                            </p:cTn>
                                            <p:tgtEl>
                                              <p:spTgt spid="8198"/>
                                            </p:tgtEl>
                                            <p:attrNameLst>
                                              <p:attrName>style.visibility</p:attrName>
                                            </p:attrNameLst>
                                          </p:cBhvr>
                                          <p:to>
                                            <p:strVal val="visible"/>
                                          </p:to>
                                        </p:set>
                                        <p:anim calcmode="lin" valueType="num">
                                          <p:cBhvr additive="base">
                                            <p:cTn id="19" dur="500" fill="hold"/>
                                            <p:tgtEl>
                                              <p:spTgt spid="8198"/>
                                            </p:tgtEl>
                                            <p:attrNameLst>
                                              <p:attrName>ppt_x</p:attrName>
                                            </p:attrNameLst>
                                          </p:cBhvr>
                                          <p:tavLst>
                                            <p:tav tm="0">
                                              <p:val>
                                                <p:strVal val="#ppt_x"/>
                                              </p:val>
                                            </p:tav>
                                            <p:tav tm="100000">
                                              <p:val>
                                                <p:strVal val="#ppt_x"/>
                                              </p:val>
                                            </p:tav>
                                          </p:tavLst>
                                        </p:anim>
                                        <p:anim calcmode="lin" valueType="num">
                                          <p:cBhvr additive="base">
                                            <p:cTn id="20" dur="500" fill="hold"/>
                                            <p:tgtEl>
                                              <p:spTgt spid="81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25</a:t>
            </a:fld>
            <a:endParaRPr lang="en-US"/>
          </a:p>
        </p:txBody>
      </p:sp>
      <p:sp>
        <p:nvSpPr>
          <p:cNvPr id="34" name="Rectangle 33"/>
          <p:cNvSpPr/>
          <p:nvPr/>
        </p:nvSpPr>
        <p:spPr>
          <a:xfrm>
            <a:off x="16093440" y="1337021"/>
            <a:ext cx="4023360" cy="1305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5550"/>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Equipment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027727" y="2344779"/>
            <a:ext cx="1423422" cy="1423422"/>
          </a:xfrm>
          <a:prstGeom prst="rect">
            <a:avLst/>
          </a:prstGeom>
        </p:spPr>
      </p:pic>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3" name="Rectangle 12"/>
          <p:cNvSpPr/>
          <p:nvPr/>
        </p:nvSpPr>
        <p:spPr>
          <a:xfrm>
            <a:off x="7002388" y="3738005"/>
            <a:ext cx="2285772"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Excavator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318844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4342722" y="2398278"/>
            <a:ext cx="1991015"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Import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4" name="TextBox 23"/>
          <p:cNvSpPr txBox="1"/>
          <p:nvPr/>
        </p:nvSpPr>
        <p:spPr>
          <a:xfrm>
            <a:off x="299570" y="5416703"/>
            <a:ext cx="19289486" cy="1323439"/>
          </a:xfrm>
          <a:prstGeom prst="rect">
            <a:avLst/>
          </a:prstGeom>
          <a:noFill/>
        </p:spPr>
        <p:txBody>
          <a:bodyPr wrap="square" rtlCol="0">
            <a:spAutoFit/>
          </a:bodyPr>
          <a:lstStyle/>
          <a:p>
            <a:pPr lvl="1" algn="just"/>
            <a:r>
              <a:rPr lang="en-US" sz="4000" b="1" u="sng" smtClean="0">
                <a:latin typeface="Arial" pitchFamily="34" charset="0"/>
                <a:cs typeface="Arial" pitchFamily="34" charset="0"/>
              </a:rPr>
              <a:t>Scenario 1:</a:t>
            </a:r>
            <a:r>
              <a:rPr lang="en-US" sz="4000" b="1" smtClean="0">
                <a:latin typeface="Arial" pitchFamily="34" charset="0"/>
                <a:cs typeface="Arial" pitchFamily="34" charset="0"/>
              </a:rPr>
              <a:t> </a:t>
            </a:r>
            <a:r>
              <a:rPr lang="en-US" sz="4000">
                <a:latin typeface="Arial" pitchFamily="34" charset="0"/>
                <a:cs typeface="Arial" pitchFamily="34" charset="0"/>
              </a:rPr>
              <a:t>Mr. Hau is Equipment Staff. He wants to import 6 ‘Máy duỗi sắt cắt sắt tự động GT2-5’ that belongs to Construction Machine category. </a:t>
            </a:r>
            <a:endParaRPr lang="en-US" sz="4000" dirty="0">
              <a:latin typeface="Arial" pitchFamily="34" charset="0"/>
              <a:cs typeface="Arial" pitchFamily="34" charset="0"/>
            </a:endParaRPr>
          </a:p>
        </p:txBody>
      </p:sp>
      <p:sp>
        <p:nvSpPr>
          <p:cNvPr id="2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026" name="Picture 2" descr="Image result for Excavato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981" b="100000" l="3667" r="90000"/>
                    </a14:imgEffect>
                  </a14:imgLayer>
                </a14:imgProps>
              </a:ext>
              <a:ext uri="{28A0092B-C50C-407E-A947-70E740481C1C}">
                <a14:useLocalDpi xmlns:a14="http://schemas.microsoft.com/office/drawing/2010/main" val="0"/>
              </a:ext>
            </a:extLst>
          </a:blip>
          <a:srcRect/>
          <a:stretch>
            <a:fillRect/>
          </a:stretch>
        </p:blipFill>
        <p:spPr bwMode="auto">
          <a:xfrm>
            <a:off x="7322031" y="2308306"/>
            <a:ext cx="1646486" cy="1429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5610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26</a:t>
            </a:fld>
            <a:endParaRPr lang="en-US"/>
          </a:p>
        </p:txBody>
      </p:sp>
      <p:sp>
        <p:nvSpPr>
          <p:cNvPr id="38" name="Rectangle 37"/>
          <p:cNvSpPr/>
          <p:nvPr/>
        </p:nvSpPr>
        <p:spPr>
          <a:xfrm>
            <a:off x="16248611" y="1337021"/>
            <a:ext cx="3713017" cy="1945725"/>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Visual Asset and Equipment Mapping</a:t>
            </a:r>
          </a:p>
        </p:txBody>
      </p:sp>
      <p:sp>
        <p:nvSpPr>
          <p:cNvPr id="12" name="Heptagon 1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13" name="Rectangle 1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6" name="Rectangle 15"/>
          <p:cNvSpPr/>
          <p:nvPr/>
        </p:nvSpPr>
        <p:spPr>
          <a:xfrm>
            <a:off x="16093440" y="1337021"/>
            <a:ext cx="4023360" cy="13055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16248611" y="1337021"/>
            <a:ext cx="3713017" cy="1306063"/>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Location &amp; Mapping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2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7726" y="2642571"/>
            <a:ext cx="13238181" cy="752270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marker icon gg má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4164" y="3822585"/>
            <a:ext cx="930421" cy="9304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Image result for marker icon gg má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4544" y="4248917"/>
            <a:ext cx="930421" cy="9304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marker icon gg má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6816" y="9009054"/>
            <a:ext cx="930421" cy="9304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Image result for marker icon gg má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4017" y="7320351"/>
            <a:ext cx="930421" cy="930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1124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14:bounceEnd="45000">
                                          <p:cBhvr additive="base">
                                            <p:cTn id="10" dur="1000" fill="hold"/>
                                            <p:tgtEl>
                                              <p:spTgt spid="16"/>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par>
                                    <p:cTn id="17" presetID="22" presetClass="entr" presetSubtype="4" fill="hold"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4" fill="hold" nodeType="withEffect">
                                      <p:stCondLst>
                                        <p:cond delay="75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000" fill="hold"/>
                                            <p:tgtEl>
                                              <p:spTgt spid="16"/>
                                            </p:tgtEl>
                                            <p:attrNameLst>
                                              <p:attrName>ppt_x</p:attrName>
                                            </p:attrNameLst>
                                          </p:cBhvr>
                                          <p:tavLst>
                                            <p:tav tm="0">
                                              <p:val>
                                                <p:strVal val="#ppt_x"/>
                                              </p:val>
                                            </p:tav>
                                            <p:tav tm="100000">
                                              <p:val>
                                                <p:strVal val="#ppt_x"/>
                                              </p:val>
                                            </p:tav>
                                          </p:tavLst>
                                        </p:anim>
                                        <p:anim calcmode="lin" valueType="num">
                                          <p:cBhvr additive="base">
                                            <p:cTn id="11"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down)">
                                          <p:cBhvr>
                                            <p:cTn id="16" dur="500"/>
                                            <p:tgtEl>
                                              <p:spTgt spid="23"/>
                                            </p:tgtEl>
                                          </p:cBhvr>
                                        </p:animEffect>
                                      </p:childTnLst>
                                    </p:cTn>
                                  </p:par>
                                  <p:par>
                                    <p:cTn id="17" presetID="22" presetClass="entr" presetSubtype="4" fill="hold" nodeType="withEffect">
                                      <p:stCondLst>
                                        <p:cond delay="250"/>
                                      </p:stCondLst>
                                      <p:childTnLst>
                                        <p:set>
                                          <p:cBhvr>
                                            <p:cTn id="18" dur="1" fill="hold">
                                              <p:stCondLst>
                                                <p:cond delay="0"/>
                                              </p:stCondLst>
                                            </p:cTn>
                                            <p:tgtEl>
                                              <p:spTgt spid="24"/>
                                            </p:tgtEl>
                                            <p:attrNameLst>
                                              <p:attrName>style.visibility</p:attrName>
                                            </p:attrNameLst>
                                          </p:cBhvr>
                                          <p:to>
                                            <p:strVal val="visible"/>
                                          </p:to>
                                        </p:set>
                                        <p:animEffect transition="in" filter="wipe(down)">
                                          <p:cBhvr>
                                            <p:cTn id="19" dur="500"/>
                                            <p:tgtEl>
                                              <p:spTgt spid="24"/>
                                            </p:tgtEl>
                                          </p:cBhvr>
                                        </p:animEffect>
                                      </p:childTnLst>
                                    </p:cTn>
                                  </p:par>
                                  <p:par>
                                    <p:cTn id="20" presetID="22" presetClass="entr" presetSubtype="4" fill="hold"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par>
                                    <p:cTn id="23" presetID="22" presetClass="entr" presetSubtype="4" fill="hold" nodeType="withEffect">
                                      <p:stCondLst>
                                        <p:cond delay="75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27</a:t>
            </a:fld>
            <a:endParaRPr lang="en-US"/>
          </a:p>
        </p:txBody>
      </p:sp>
      <p:sp>
        <p:nvSpPr>
          <p:cNvPr id="38" name="Rectangle 37"/>
          <p:cNvSpPr/>
          <p:nvPr/>
        </p:nvSpPr>
        <p:spPr>
          <a:xfrm>
            <a:off x="16248611" y="1337021"/>
            <a:ext cx="3713017" cy="1945725"/>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Visual Asset and Equipment Mapping</a:t>
            </a:r>
          </a:p>
        </p:txBody>
      </p:sp>
      <p:sp>
        <p:nvSpPr>
          <p:cNvPr id="12" name="Heptagon 1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13" name="Rectangle 1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6" name="Rectangle 15"/>
          <p:cNvSpPr/>
          <p:nvPr/>
        </p:nvSpPr>
        <p:spPr>
          <a:xfrm>
            <a:off x="16093440" y="1337021"/>
            <a:ext cx="4023360" cy="13055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Location &amp; Mapping</a:t>
            </a:r>
          </a:p>
        </p:txBody>
      </p:sp>
      <p:sp>
        <p:nvSpPr>
          <p:cNvPr id="2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026" name="Picture 2" descr="Image result for ggmap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249" y="1759416"/>
            <a:ext cx="3028404" cy="30284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ản vẽ chung cư 4s linh đô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94" y="6788491"/>
            <a:ext cx="5467981" cy="26724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ile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10505" y="6970128"/>
            <a:ext cx="2527345" cy="25273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floor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5956" y="6926629"/>
            <a:ext cx="1612473" cy="2534338"/>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p:cNvCxnSpPr/>
          <p:nvPr/>
        </p:nvCxnSpPr>
        <p:spPr>
          <a:xfrm>
            <a:off x="7185975" y="8115892"/>
            <a:ext cx="318844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a:off x="12208429" y="8088956"/>
            <a:ext cx="318844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cxnSp>
        <p:nvCxnSpPr>
          <p:cNvPr id="19" name="Straight Arrow Connector 18"/>
          <p:cNvCxnSpPr/>
          <p:nvPr/>
        </p:nvCxnSpPr>
        <p:spPr>
          <a:xfrm>
            <a:off x="4368451" y="4787821"/>
            <a:ext cx="0" cy="1813701"/>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pic>
        <p:nvPicPr>
          <p:cNvPr id="1038" name="Picture 14" descr="Image result for marker icon gg má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94233" y="6267841"/>
            <a:ext cx="1317576" cy="131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72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par>
                                <p:cTn id="13" presetID="22" presetClass="entr" presetSubtype="1"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032"/>
                                        </p:tgtEl>
                                        <p:attrNameLst>
                                          <p:attrName>style.visibility</p:attrName>
                                        </p:attrNameLst>
                                      </p:cBhvr>
                                      <p:to>
                                        <p:strVal val="visible"/>
                                      </p:to>
                                    </p:set>
                                    <p:animEffect transition="in" filter="wipe(left)">
                                      <p:cBhvr>
                                        <p:cTn id="20" dur="500"/>
                                        <p:tgtEl>
                                          <p:spTgt spid="1032"/>
                                        </p:tgtEl>
                                      </p:cBhvr>
                                    </p:animEffect>
                                  </p:childTnLst>
                                </p:cTn>
                              </p:par>
                              <p:par>
                                <p:cTn id="21" presetID="2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wipe(left)">
                                      <p:cBhvr>
                                        <p:cTn id="28" dur="500"/>
                                        <p:tgtEl>
                                          <p:spTgt spid="1030"/>
                                        </p:tgtEl>
                                      </p:cBhvr>
                                    </p:animEffect>
                                  </p:childTnLst>
                                </p:cTn>
                              </p:par>
                              <p:par>
                                <p:cTn id="29" presetID="2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38"/>
                                        </p:tgtEl>
                                        <p:attrNameLst>
                                          <p:attrName>style.visibility</p:attrName>
                                        </p:attrNameLst>
                                      </p:cBhvr>
                                      <p:to>
                                        <p:strVal val="visible"/>
                                      </p:to>
                                    </p:set>
                                    <p:animEffect transition="in" filter="wipe(down)">
                                      <p:cBhvr>
                                        <p:cTn id="36"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28</a:t>
            </a:fld>
            <a:endParaRPr lang="en-US"/>
          </a:p>
        </p:txBody>
      </p:sp>
      <p:sp>
        <p:nvSpPr>
          <p:cNvPr id="38" name="Rectangle 37"/>
          <p:cNvSpPr/>
          <p:nvPr/>
        </p:nvSpPr>
        <p:spPr>
          <a:xfrm>
            <a:off x="16248611" y="1337021"/>
            <a:ext cx="3713017" cy="1945725"/>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Visual Asset and Equipment Mapping</a:t>
            </a:r>
          </a:p>
        </p:txBody>
      </p:sp>
      <p:sp>
        <p:nvSpPr>
          <p:cNvPr id="12" name="Heptagon 1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13" name="Rectangle 1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6" name="Rectangle 15"/>
          <p:cNvSpPr/>
          <p:nvPr/>
        </p:nvSpPr>
        <p:spPr>
          <a:xfrm>
            <a:off x="16093440" y="1337021"/>
            <a:ext cx="4023360" cy="13055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8" name="Rectangle 1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Location &amp; Mapping</a:t>
            </a:r>
          </a:p>
        </p:txBody>
      </p:sp>
      <p:sp>
        <p:nvSpPr>
          <p:cNvPr id="2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9" name="TextBox 8"/>
          <p:cNvSpPr txBox="1"/>
          <p:nvPr/>
        </p:nvSpPr>
        <p:spPr>
          <a:xfrm>
            <a:off x="299570" y="5416703"/>
            <a:ext cx="19289486" cy="1323439"/>
          </a:xfrm>
          <a:prstGeom prst="rect">
            <a:avLst/>
          </a:prstGeom>
          <a:noFill/>
        </p:spPr>
        <p:txBody>
          <a:bodyPr wrap="square" rtlCol="0">
            <a:spAutoFit/>
          </a:bodyPr>
          <a:lstStyle/>
          <a:p>
            <a:pPr lvl="1" algn="just"/>
            <a:r>
              <a:rPr lang="en-US" sz="4000" b="1" u="sng" dirty="0" smtClean="0">
                <a:latin typeface="Arial" pitchFamily="34" charset="0"/>
                <a:cs typeface="Arial" pitchFamily="34" charset="0"/>
              </a:rPr>
              <a:t>Scenario </a:t>
            </a:r>
            <a:r>
              <a:rPr lang="en-US" sz="4000" b="1" u="sng" dirty="0">
                <a:latin typeface="Arial" pitchFamily="34" charset="0"/>
                <a:cs typeface="Arial" pitchFamily="34" charset="0"/>
              </a:rPr>
              <a:t>3</a:t>
            </a:r>
            <a:r>
              <a:rPr lang="en-US" sz="4000" b="1" u="sng" dirty="0" smtClean="0">
                <a:latin typeface="Arial" pitchFamily="34" charset="0"/>
                <a:cs typeface="Arial" pitchFamily="34" charset="0"/>
              </a:rPr>
              <a:t>:</a:t>
            </a:r>
            <a:endParaRPr lang="en-US" sz="4000" dirty="0">
              <a:latin typeface="Arial" pitchFamily="34" charset="0"/>
              <a:cs typeface="Arial" pitchFamily="34" charset="0"/>
            </a:endParaRPr>
          </a:p>
          <a:p>
            <a:pPr lvl="1" algn="just"/>
            <a:endParaRPr lang="en-US" sz="4000" dirty="0">
              <a:latin typeface="Arial" pitchFamily="34" charset="0"/>
              <a:cs typeface="Arial" pitchFamily="34" charset="0"/>
            </a:endParaRPr>
          </a:p>
        </p:txBody>
      </p:sp>
    </p:spTree>
    <p:extLst>
      <p:ext uri="{BB962C8B-B14F-4D97-AF65-F5344CB8AC3E}">
        <p14:creationId xmlns:p14="http://schemas.microsoft.com/office/powerpoint/2010/main" val="1965238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2" presetClass="entr" presetSubtype="1" fill="hold" grpId="0" nodeType="withEffect" p14:presetBounceEnd="45000">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14:bounceEnd="45000">
                                          <p:cBhvr additive="base">
                                            <p:cTn id="10" dur="1000" fill="hold"/>
                                            <p:tgtEl>
                                              <p:spTgt spid="16"/>
                                            </p:tgtEl>
                                            <p:attrNameLst>
                                              <p:attrName>ppt_x</p:attrName>
                                            </p:attrNameLst>
                                          </p:cBhvr>
                                          <p:tavLst>
                                            <p:tav tm="0">
                                              <p:val>
                                                <p:strVal val="#ppt_x"/>
                                              </p:val>
                                            </p:tav>
                                            <p:tav tm="100000">
                                              <p:val>
                                                <p:strVal val="#ppt_x"/>
                                              </p:val>
                                            </p:tav>
                                          </p:tavLst>
                                        </p:anim>
                                        <p:anim calcmode="lin" valueType="num" p14:bounceEnd="45000">
                                          <p:cBhvr additive="base">
                                            <p:cTn id="11"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000"/>
                                            <p:tgtEl>
                                              <p:spTgt spid="38"/>
                                            </p:tgtEl>
                                          </p:cBhvr>
                                        </p:animEffect>
                                      </p:childTnLst>
                                    </p:cTn>
                                  </p:par>
                                  <p:par>
                                    <p:cTn id="8" presetID="2" presetClass="entr" presetSubtype="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1000" fill="hold"/>
                                            <p:tgtEl>
                                              <p:spTgt spid="16"/>
                                            </p:tgtEl>
                                            <p:attrNameLst>
                                              <p:attrName>ppt_x</p:attrName>
                                            </p:attrNameLst>
                                          </p:cBhvr>
                                          <p:tavLst>
                                            <p:tav tm="0">
                                              <p:val>
                                                <p:strVal val="#ppt_x"/>
                                              </p:val>
                                            </p:tav>
                                            <p:tav tm="100000">
                                              <p:val>
                                                <p:strVal val="#ppt_x"/>
                                              </p:val>
                                            </p:tav>
                                          </p:tavLst>
                                        </p:anim>
                                        <p:anim calcmode="lin" valueType="num">
                                          <p:cBhvr additive="base">
                                            <p:cTn id="11"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6" grpId="0" animBg="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29</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7172" name="Picture 4" descr="Related image"/>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789" b="89844" l="0" r="100000">
                        <a14:foregroundMark x1="63086" y1="36523" x2="63086" y2="36523"/>
                        <a14:foregroundMark x1="65234" y1="49805" x2="65234" y2="49805"/>
                        <a14:foregroundMark x1="90430" y1="53516" x2="90430" y2="53516"/>
                        <a14:foregroundMark x1="80469" y1="51172" x2="80469" y2="51172"/>
                        <a14:foregroundMark x1="39258" y1="52148" x2="39258" y2="52148"/>
                        <a14:foregroundMark x1="43359" y1="70313" x2="43359" y2="70313"/>
                        <a14:foregroundMark x1="90820" y1="74414" x2="90820" y2="74414"/>
                        <a14:foregroundMark x1="97852" y1="50781" x2="97852" y2="50781"/>
                      </a14:backgroundRemoval>
                    </a14:imgEffect>
                  </a14:imgLayer>
                </a14:imgProps>
              </a:ext>
              <a:ext uri="{28A0092B-C50C-407E-A947-70E740481C1C}">
                <a14:useLocalDpi xmlns:a14="http://schemas.microsoft.com/office/drawing/2010/main" val="0"/>
              </a:ext>
            </a:extLst>
          </a:blip>
          <a:srcRect/>
          <a:stretch>
            <a:fillRect/>
          </a:stretch>
        </p:blipFill>
        <p:spPr bwMode="auto">
          <a:xfrm>
            <a:off x="2390716" y="1990052"/>
            <a:ext cx="8285892" cy="828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27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anim calcmode="lin" valueType="num">
                                      <p:cBhvr>
                                        <p:cTn id="8" dur="500" fill="hold"/>
                                        <p:tgtEl>
                                          <p:spTgt spid="34"/>
                                        </p:tgtEl>
                                        <p:attrNameLst>
                                          <p:attrName>ppt_x</p:attrName>
                                        </p:attrNameLst>
                                      </p:cBhvr>
                                      <p:tavLst>
                                        <p:tav tm="0">
                                          <p:val>
                                            <p:strVal val="#ppt_x"/>
                                          </p:val>
                                        </p:tav>
                                        <p:tav tm="100000">
                                          <p:val>
                                            <p:strVal val="#ppt_x"/>
                                          </p:val>
                                        </p:tav>
                                      </p:tavLst>
                                    </p:anim>
                                    <p:anim calcmode="lin" valueType="num">
                                      <p:cBhvr>
                                        <p:cTn id="9" dur="5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anim calcmode="lin" valueType="num">
                                      <p:cBhvr>
                                        <p:cTn id="13" dur="500" fill="hold"/>
                                        <p:tgtEl>
                                          <p:spTgt spid="38"/>
                                        </p:tgtEl>
                                        <p:attrNameLst>
                                          <p:attrName>ppt_x</p:attrName>
                                        </p:attrNameLst>
                                      </p:cBhvr>
                                      <p:tavLst>
                                        <p:tav tm="0">
                                          <p:val>
                                            <p:strVal val="#ppt_x"/>
                                          </p:val>
                                        </p:tav>
                                        <p:tav tm="100000">
                                          <p:val>
                                            <p:strVal val="#ppt_x"/>
                                          </p:val>
                                        </p:tav>
                                      </p:tavLst>
                                    </p:anim>
                                    <p:anim calcmode="lin" valueType="num">
                                      <p:cBhvr>
                                        <p:cTn id="14" dur="500" fill="hold"/>
                                        <p:tgtEl>
                                          <p:spTgt spid="38"/>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anim calcmode="lin" valueType="num">
                                      <p:cBhvr additive="base">
                                        <p:cTn id="17" dur="500" fill="hold"/>
                                        <p:tgtEl>
                                          <p:spTgt spid="7172"/>
                                        </p:tgtEl>
                                        <p:attrNameLst>
                                          <p:attrName>ppt_x</p:attrName>
                                        </p:attrNameLst>
                                      </p:cBhvr>
                                      <p:tavLst>
                                        <p:tav tm="0">
                                          <p:val>
                                            <p:strVal val="#ppt_x"/>
                                          </p:val>
                                        </p:tav>
                                        <p:tav tm="100000">
                                          <p:val>
                                            <p:strVal val="#ppt_x"/>
                                          </p:val>
                                        </p:tav>
                                      </p:tavLst>
                                    </p:anim>
                                    <p:anim calcmode="lin" valueType="num">
                                      <p:cBhvr additive="base">
                                        <p:cTn id="18" dur="500" fill="hold"/>
                                        <p:tgtEl>
                                          <p:spTgt spid="7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a:t>
            </a:fld>
            <a:endParaRPr lang="en-US"/>
          </a:p>
        </p:txBody>
      </p:sp>
      <p:sp>
        <p:nvSpPr>
          <p:cNvPr id="19" name="Rectangle 18"/>
          <p:cNvSpPr/>
          <p:nvPr/>
        </p:nvSpPr>
        <p:spPr>
          <a:xfrm>
            <a:off x="5194674" y="4280392"/>
            <a:ext cx="12848000" cy="1692771"/>
          </a:xfrm>
          <a:prstGeom prst="rect">
            <a:avLst/>
          </a:prstGeom>
        </p:spPr>
        <p:txBody>
          <a:bodyPr wrap="square">
            <a:spAutoFit/>
          </a:bodyPr>
          <a:lstStyle/>
          <a:p>
            <a:pPr>
              <a:lnSpc>
                <a:spcPct val="130000"/>
              </a:lnSpc>
            </a:pPr>
            <a:r>
              <a:rPr lang="en-US" sz="8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8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77892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30</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9" name="Picture 2" descr="Image result for OverDue icon"/>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6941" b="90000" l="7688" r="90000"/>
                    </a14:imgEffect>
                  </a14:imgLayer>
                </a14:imgProps>
              </a:ext>
              <a:ext uri="{28A0092B-C50C-407E-A947-70E740481C1C}">
                <a14:useLocalDpi xmlns:a14="http://schemas.microsoft.com/office/drawing/2010/main" val="0"/>
              </a:ext>
            </a:extLst>
          </a:blip>
          <a:srcRect/>
          <a:stretch>
            <a:fillRect/>
          </a:stretch>
        </p:blipFill>
        <p:spPr bwMode="auto">
          <a:xfrm>
            <a:off x="7762110" y="3968859"/>
            <a:ext cx="4457202" cy="47357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OverDu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19864" y="3539680"/>
            <a:ext cx="941693" cy="8583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955775" y="7700669"/>
            <a:ext cx="6067396"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Overdue Order</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3274539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31</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36889180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32</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7895557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33</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29966295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34</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8" name="Straight Arrow Connector 27"/>
          <p:cNvCxnSpPr/>
          <p:nvPr/>
        </p:nvCxnSpPr>
        <p:spPr>
          <a:xfrm flipV="1">
            <a:off x="13297815" y="4812407"/>
            <a:ext cx="0" cy="2771529"/>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11402109" y="5831917"/>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cxnSp>
        <p:nvCxnSpPr>
          <p:cNvPr id="24" name="Straight Arrow Connector 23"/>
          <p:cNvCxnSpPr/>
          <p:nvPr/>
        </p:nvCxnSpPr>
        <p:spPr>
          <a:xfrm flipH="1" flipV="1">
            <a:off x="3505201" y="4439033"/>
            <a:ext cx="9078685" cy="4208144"/>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0" name="Rectangle 29"/>
          <p:cNvSpPr/>
          <p:nvPr/>
        </p:nvSpPr>
        <p:spPr>
          <a:xfrm>
            <a:off x="7289146" y="7250992"/>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21289030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35</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8" name="Straight Arrow Connector 27"/>
          <p:cNvCxnSpPr/>
          <p:nvPr/>
        </p:nvCxnSpPr>
        <p:spPr>
          <a:xfrm flipV="1">
            <a:off x="13297815" y="4812407"/>
            <a:ext cx="0" cy="2771529"/>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11402109" y="5831917"/>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3" name="Straight Arrow Connector 32"/>
          <p:cNvCxnSpPr/>
          <p:nvPr/>
        </p:nvCxnSpPr>
        <p:spPr>
          <a:xfrm flipH="1">
            <a:off x="3780290" y="3759153"/>
            <a:ext cx="8775983" cy="0"/>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5" name="Rectangle 34"/>
          <p:cNvSpPr/>
          <p:nvPr/>
        </p:nvSpPr>
        <p:spPr>
          <a:xfrm>
            <a:off x="7630505" y="3925736"/>
            <a:ext cx="1991015"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Deliver</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cxnSp>
        <p:nvCxnSpPr>
          <p:cNvPr id="24" name="Straight Arrow Connector 23"/>
          <p:cNvCxnSpPr/>
          <p:nvPr/>
        </p:nvCxnSpPr>
        <p:spPr>
          <a:xfrm flipH="1" flipV="1">
            <a:off x="3505201" y="4439033"/>
            <a:ext cx="9078685" cy="4208144"/>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30" name="Rectangle 29"/>
          <p:cNvSpPr/>
          <p:nvPr/>
        </p:nvSpPr>
        <p:spPr>
          <a:xfrm>
            <a:off x="6943944" y="6918048"/>
            <a:ext cx="1758268" cy="665888"/>
          </a:xfrm>
          <a:prstGeom prst="rect">
            <a:avLst/>
          </a:prstGeom>
          <a:ln>
            <a:solidFill>
              <a:schemeClr val="bg2">
                <a:lumMod val="50000"/>
              </a:schemeClr>
            </a:solidFill>
          </a:ln>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1029978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36</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0" name="Straight Arrow Connector 29"/>
          <p:cNvCxnSpPr>
            <a:stCxn id="21" idx="1"/>
          </p:cNvCxnSpPr>
          <p:nvPr/>
        </p:nvCxnSpPr>
        <p:spPr>
          <a:xfrm flipH="1" flipV="1">
            <a:off x="3456878" y="4591624"/>
            <a:ext cx="9292868" cy="4055553"/>
          </a:xfrm>
          <a:prstGeom prst="straightConnector1">
            <a:avLst/>
          </a:prstGeom>
          <a:ln w="44450">
            <a:solidFill>
              <a:schemeClr val="bg2">
                <a:lumMod val="1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31" name="Rectangle 30"/>
          <p:cNvSpPr/>
          <p:nvPr/>
        </p:nvSpPr>
        <p:spPr>
          <a:xfrm>
            <a:off x="6751371" y="6845727"/>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Reject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38321479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37</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8969457" cy="8837"/>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7172773" y="2253005"/>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9518937" y="2118599"/>
            <a:ext cx="989603" cy="989603"/>
          </a:xfrm>
          <a:prstGeom prst="rect">
            <a:avLst/>
          </a:prstGeom>
          <a:noFill/>
          <a:ln>
            <a:noFill/>
          </a:ln>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2825946" y="2372867"/>
            <a:ext cx="1423422" cy="1423422"/>
          </a:xfrm>
          <a:prstGeom prst="rect">
            <a:avLst/>
          </a:prstGeom>
        </p:spPr>
      </p:pic>
      <p:pic>
        <p:nvPicPr>
          <p:cNvPr id="21"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49746" y="7859266"/>
            <a:ext cx="1575822" cy="157582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11732369" y="3844830"/>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6" name="Straight Arrow Connector 25"/>
          <p:cNvCxnSpPr/>
          <p:nvPr/>
        </p:nvCxnSpPr>
        <p:spPr>
          <a:xfrm>
            <a:off x="13788469" y="4716799"/>
            <a:ext cx="0" cy="2962746"/>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7" name="Rectangle 26"/>
          <p:cNvSpPr/>
          <p:nvPr/>
        </p:nvSpPr>
        <p:spPr>
          <a:xfrm>
            <a:off x="13960194" y="5831918"/>
            <a:ext cx="1758268"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8" name="Straight Arrow Connector 27"/>
          <p:cNvCxnSpPr/>
          <p:nvPr/>
        </p:nvCxnSpPr>
        <p:spPr>
          <a:xfrm flipV="1">
            <a:off x="13297815" y="4812407"/>
            <a:ext cx="0" cy="2771529"/>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29" name="Rectangle 28"/>
          <p:cNvSpPr/>
          <p:nvPr/>
        </p:nvSpPr>
        <p:spPr>
          <a:xfrm>
            <a:off x="11402109" y="5831917"/>
            <a:ext cx="1758268"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Approve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1732369" y="9468795"/>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3" name="Straight Arrow Connector 32"/>
          <p:cNvCxnSpPr/>
          <p:nvPr/>
        </p:nvCxnSpPr>
        <p:spPr>
          <a:xfrm flipH="1">
            <a:off x="3780290" y="3759153"/>
            <a:ext cx="8775983" cy="0"/>
          </a:xfrm>
          <a:prstGeom prst="straightConnector1">
            <a:avLst/>
          </a:prstGeom>
          <a:ln w="44450">
            <a:solidFill>
              <a:schemeClr val="bg2">
                <a:lumMod val="50000"/>
              </a:schemeClr>
            </a:solidFill>
            <a:tailEnd type="arrow"/>
          </a:ln>
          <a:effectLst/>
        </p:spPr>
        <p:style>
          <a:lnRef idx="3">
            <a:schemeClr val="accent6"/>
          </a:lnRef>
          <a:fillRef idx="0">
            <a:schemeClr val="accent6"/>
          </a:fillRef>
          <a:effectRef idx="2">
            <a:schemeClr val="accent6"/>
          </a:effectRef>
          <a:fontRef idx="minor">
            <a:schemeClr val="tx1"/>
          </a:fontRef>
        </p:style>
      </p:cxnSp>
      <p:sp>
        <p:nvSpPr>
          <p:cNvPr id="35" name="Rectangle 34"/>
          <p:cNvSpPr/>
          <p:nvPr/>
        </p:nvSpPr>
        <p:spPr>
          <a:xfrm>
            <a:off x="7630505" y="3925736"/>
            <a:ext cx="1991015"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Deliver</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6" name="Straight Arrow Connector 35"/>
          <p:cNvCxnSpPr/>
          <p:nvPr/>
        </p:nvCxnSpPr>
        <p:spPr>
          <a:xfrm flipH="1">
            <a:off x="10389411" y="2253005"/>
            <a:ext cx="2884416" cy="1"/>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7" name="Rectangle 36"/>
          <p:cNvSpPr/>
          <p:nvPr/>
        </p:nvSpPr>
        <p:spPr>
          <a:xfrm>
            <a:off x="10834931" y="1386091"/>
            <a:ext cx="1991015"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Close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9"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929870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38</a:t>
            </a:fld>
            <a:endParaRPr lang="en-US"/>
          </a:p>
        </p:txBody>
      </p:sp>
      <p:sp>
        <p:nvSpPr>
          <p:cNvPr id="34" name="Rectangle 33"/>
          <p:cNvSpPr/>
          <p:nvPr/>
        </p:nvSpPr>
        <p:spPr>
          <a:xfrm>
            <a:off x="16093440" y="1337021"/>
            <a:ext cx="4023360" cy="1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Rectangle 37"/>
          <p:cNvSpPr/>
          <p:nvPr/>
        </p:nvSpPr>
        <p:spPr>
          <a:xfrm>
            <a:off x="16248611" y="1337021"/>
            <a:ext cx="3713017" cy="1306063"/>
          </a:xfrm>
          <a:prstGeom prst="rect">
            <a:avLst/>
          </a:prstGeom>
        </p:spPr>
        <p:txBody>
          <a:bodyPr wrap="square">
            <a:spAutoFit/>
          </a:bodyPr>
          <a:lstStyle/>
          <a:p>
            <a:pPr algn="ctr">
              <a:lnSpc>
                <a:spcPct val="130000"/>
              </a:lnSpc>
            </a:pPr>
            <a:r>
              <a:rPr lang="en-US" sz="3200" dirty="0">
                <a:solidFill>
                  <a:schemeClr val="bg2"/>
                </a:solidFill>
                <a:latin typeface="Arial" pitchFamily="34" charset="0"/>
                <a:ea typeface="Roboto" panose="02000000000000000000" pitchFamily="2" charset="0"/>
                <a:cs typeface="Arial" pitchFamily="34" charset="0"/>
              </a:rPr>
              <a:t>Work Orders Management</a:t>
            </a:r>
          </a:p>
        </p:txBody>
      </p:sp>
      <p:sp>
        <p:nvSpPr>
          <p:cNvPr id="22" name="Heptagon 21"/>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23" name="Rectangle 22"/>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9" name="Rectangle 8"/>
          <p:cNvSpPr/>
          <p:nvPr/>
        </p:nvSpPr>
        <p:spPr>
          <a:xfrm>
            <a:off x="1042763" y="3796289"/>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3" name="Rectangle 12"/>
          <p:cNvSpPr/>
          <p:nvPr/>
        </p:nvSpPr>
        <p:spPr>
          <a:xfrm>
            <a:off x="6840291" y="3738005"/>
            <a:ext cx="2609963"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Working Order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17" name="Straight Arrow Connector 16"/>
          <p:cNvCxnSpPr/>
          <p:nvPr/>
        </p:nvCxnSpPr>
        <p:spPr>
          <a:xfrm>
            <a:off x="3780289" y="3217007"/>
            <a:ext cx="318844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4342722" y="2398278"/>
            <a:ext cx="1991015"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Create</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4" name="TextBox 23"/>
          <p:cNvSpPr txBox="1"/>
          <p:nvPr/>
        </p:nvSpPr>
        <p:spPr>
          <a:xfrm>
            <a:off x="299570" y="5416703"/>
            <a:ext cx="19289486" cy="2554545"/>
          </a:xfrm>
          <a:prstGeom prst="rect">
            <a:avLst/>
          </a:prstGeom>
          <a:noFill/>
        </p:spPr>
        <p:txBody>
          <a:bodyPr wrap="square" rtlCol="0">
            <a:spAutoFit/>
          </a:bodyPr>
          <a:lstStyle/>
          <a:p>
            <a:pPr lvl="1" algn="just"/>
            <a:r>
              <a:rPr lang="en-US" sz="4000" b="1" u="sng" dirty="0" smtClean="0">
                <a:latin typeface="Arial" pitchFamily="34" charset="0"/>
                <a:cs typeface="Arial" pitchFamily="34" charset="0"/>
              </a:rPr>
              <a:t>Scenario 2:</a:t>
            </a:r>
            <a:r>
              <a:rPr lang="en-US" sz="4000" b="1" dirty="0" smtClean="0">
                <a:latin typeface="Arial" pitchFamily="34" charset="0"/>
                <a:cs typeface="Arial" pitchFamily="34" charset="0"/>
              </a:rPr>
              <a:t> </a:t>
            </a:r>
            <a:r>
              <a:rPr lang="en-US" sz="4000" dirty="0">
                <a:latin typeface="Arial" pitchFamily="34" charset="0"/>
                <a:cs typeface="Arial" pitchFamily="34" charset="0"/>
              </a:rPr>
              <a:t>Mr. </a:t>
            </a:r>
            <a:r>
              <a:rPr lang="en-US" sz="4000" dirty="0" err="1">
                <a:latin typeface="Arial" pitchFamily="34" charset="0"/>
                <a:cs typeface="Arial" pitchFamily="34" charset="0"/>
              </a:rPr>
              <a:t>Dien</a:t>
            </a:r>
            <a:r>
              <a:rPr lang="en-US" sz="4000" dirty="0">
                <a:latin typeface="Arial" pitchFamily="34" charset="0"/>
                <a:cs typeface="Arial" pitchFamily="34" charset="0"/>
              </a:rPr>
              <a:t> is a team leader. He is working at the "FPT University" location. He </a:t>
            </a:r>
            <a:r>
              <a:rPr lang="en-US" sz="4000" dirty="0" smtClean="0">
                <a:latin typeface="Arial" pitchFamily="34" charset="0"/>
                <a:cs typeface="Arial" pitchFamily="34" charset="0"/>
              </a:rPr>
              <a:t>need </a:t>
            </a:r>
            <a:r>
              <a:rPr lang="en-US" sz="4000" dirty="0">
                <a:latin typeface="Arial" pitchFamily="34" charset="0"/>
                <a:cs typeface="Arial" pitchFamily="34" charset="0"/>
              </a:rPr>
              <a:t>to borrow some equipment. </a:t>
            </a:r>
            <a:r>
              <a:rPr lang="en-US" sz="4000" dirty="0" smtClean="0">
                <a:latin typeface="Arial" pitchFamily="34" charset="0"/>
                <a:cs typeface="Arial" pitchFamily="34" charset="0"/>
              </a:rPr>
              <a:t>Equipment Staff </a:t>
            </a:r>
            <a:r>
              <a:rPr lang="en-US" sz="4000" dirty="0">
                <a:latin typeface="Arial" pitchFamily="34" charset="0"/>
                <a:cs typeface="Arial" pitchFamily="34" charset="0"/>
              </a:rPr>
              <a:t>will </a:t>
            </a:r>
            <a:r>
              <a:rPr lang="en-US" sz="4000" dirty="0" smtClean="0">
                <a:latin typeface="Arial" pitchFamily="34" charset="0"/>
                <a:cs typeface="Arial" pitchFamily="34" charset="0"/>
              </a:rPr>
              <a:t>check </a:t>
            </a:r>
            <a:r>
              <a:rPr lang="en-US" sz="4000" dirty="0">
                <a:latin typeface="Arial" pitchFamily="34" charset="0"/>
                <a:cs typeface="Arial" pitchFamily="34" charset="0"/>
              </a:rPr>
              <a:t>the request. Then </a:t>
            </a:r>
            <a:r>
              <a:rPr lang="en-US" sz="4000" dirty="0" smtClean="0">
                <a:latin typeface="Arial" pitchFamily="34" charset="0"/>
                <a:cs typeface="Arial" pitchFamily="34" charset="0"/>
              </a:rPr>
              <a:t>Manager will approve order. </a:t>
            </a:r>
            <a:endParaRPr lang="en-US" sz="4000" dirty="0">
              <a:latin typeface="Arial" pitchFamily="34" charset="0"/>
              <a:cs typeface="Arial" pitchFamily="34" charset="0"/>
            </a:endParaRPr>
          </a:p>
          <a:p>
            <a:pPr lvl="1" algn="just"/>
            <a:endParaRPr lang="en-US" sz="4000" dirty="0">
              <a:latin typeface="Arial" pitchFamily="34" charset="0"/>
              <a:cs typeface="Arial" pitchFamily="34" charset="0"/>
            </a:endParaRPr>
          </a:p>
        </p:txBody>
      </p:sp>
      <p:pic>
        <p:nvPicPr>
          <p:cNvPr id="16" name="Picture 4"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7727" y="1990052"/>
            <a:ext cx="1946582" cy="19465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Placeholder 7"/>
          <p:cNvPicPr>
            <a:picLocks noChangeAspect="1"/>
          </p:cNvPicPr>
          <p:nvPr/>
        </p:nvPicPr>
        <p:blipFill>
          <a:blip r:embed="rId3" cstate="print">
            <a:extLst>
              <a:ext uri="{28A0092B-C50C-407E-A947-70E740481C1C}">
                <a14:useLocalDpi xmlns:a14="http://schemas.microsoft.com/office/drawing/2010/main" val="0"/>
              </a:ext>
            </a:extLst>
          </a:blip>
          <a:srcRect t="20" b="20"/>
          <a:stretch>
            <a:fillRect/>
          </a:stretch>
        </p:blipFill>
        <p:spPr>
          <a:xfrm>
            <a:off x="7443043" y="2304667"/>
            <a:ext cx="1404461" cy="1404461"/>
          </a:xfrm>
          <a:prstGeom prst="rect">
            <a:avLst/>
          </a:prstGeom>
          <a:noFill/>
          <a:ln>
            <a:noFill/>
          </a:ln>
        </p:spPr>
      </p:pic>
      <p:sp>
        <p:nvSpPr>
          <p:cNvPr id="2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415510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39</a:t>
            </a:fld>
            <a:endParaRPr lang="en-US"/>
          </a:p>
        </p:txBody>
      </p:sp>
      <p:sp>
        <p:nvSpPr>
          <p:cNvPr id="34" name="Rectangle 33"/>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 name="Rectangle 37"/>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3074" name="Picture 2" descr="Image result for check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8453" y="4780503"/>
            <a:ext cx="2184104" cy="218410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5531" y="4780502"/>
            <a:ext cx="2745048" cy="21841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omplete icon"/>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800" b="99800" l="600" r="99600"/>
                    </a14:imgEffect>
                  </a14:imgLayer>
                </a14:imgProps>
              </a:ext>
              <a:ext uri="{28A0092B-C50C-407E-A947-70E740481C1C}">
                <a14:useLocalDpi xmlns:a14="http://schemas.microsoft.com/office/drawing/2010/main" val="0"/>
              </a:ext>
            </a:extLst>
          </a:blip>
          <a:srcRect/>
          <a:stretch>
            <a:fillRect/>
          </a:stretch>
        </p:blipFill>
        <p:spPr bwMode="auto">
          <a:xfrm>
            <a:off x="16198990" y="4755098"/>
            <a:ext cx="2209509" cy="220950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request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8162" y="4780504"/>
            <a:ext cx="2390775" cy="244792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112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486039" y="3813717"/>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20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055178" y="3781698"/>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mage result for 10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73305" y="386610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14 icon"/>
          <p:cNvPicPr>
            <a:picLocks noChangeAspect="1" noChangeArrowheads="1"/>
          </p:cNvPicPr>
          <p:nvPr/>
        </p:nvPicPr>
        <p:blipFill>
          <a:blip r:embed="rId11" cstate="print">
            <a:clrChange>
              <a:clrFrom>
                <a:srgbClr val="F08757"/>
              </a:clrFrom>
              <a:clrTo>
                <a:srgbClr val="F08757">
                  <a:alpha val="0"/>
                </a:srgbClr>
              </a:clrTo>
            </a:clrChange>
            <a:duotone>
              <a:prstClr val="black"/>
              <a:srgbClr val="FF3300">
                <a:tint val="45000"/>
                <a:satMod val="400000"/>
              </a:srgbClr>
            </a:duotone>
            <a:extLst>
              <a:ext uri="{28A0092B-C50C-407E-A947-70E740481C1C}">
                <a14:useLocalDpi xmlns:a14="http://schemas.microsoft.com/office/drawing/2010/main" val="0"/>
              </a:ext>
            </a:extLst>
          </a:blip>
          <a:srcRect/>
          <a:stretch>
            <a:fillRect/>
          </a:stretch>
        </p:blipFill>
        <p:spPr bwMode="auto">
          <a:xfrm>
            <a:off x="16846544" y="3813717"/>
            <a:ext cx="9144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69807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82"/>
                                            </p:tgtEl>
                                            <p:attrNameLst>
                                              <p:attrName>style.visibility</p:attrName>
                                            </p:attrNameLst>
                                          </p:cBhvr>
                                          <p:to>
                                            <p:strVal val="visible"/>
                                          </p:to>
                                        </p:set>
                                        <p:anim calcmode="lin" valueType="num">
                                          <p:cBhvr additive="base">
                                            <p:cTn id="16" dur="500" fill="hold"/>
                                            <p:tgtEl>
                                              <p:spTgt spid="3082"/>
                                            </p:tgtEl>
                                            <p:attrNameLst>
                                              <p:attrName>ppt_x</p:attrName>
                                            </p:attrNameLst>
                                          </p:cBhvr>
                                          <p:tavLst>
                                            <p:tav tm="0">
                                              <p:val>
                                                <p:strVal val="#ppt_x"/>
                                              </p:val>
                                            </p:tav>
                                            <p:tav tm="100000">
                                              <p:val>
                                                <p:strVal val="#ppt_x"/>
                                              </p:val>
                                            </p:tav>
                                          </p:tavLst>
                                        </p:anim>
                                        <p:anim calcmode="lin" valueType="num">
                                          <p:cBhvr additive="base">
                                            <p:cTn id="17" dur="500" fill="hold"/>
                                            <p:tgtEl>
                                              <p:spTgt spid="308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100"/>
                                      </p:stCondLst>
                                      <p:childTnLst>
                                        <p:set>
                                          <p:cBhvr>
                                            <p:cTn id="19" dur="1" fill="hold">
                                              <p:stCondLst>
                                                <p:cond delay="0"/>
                                              </p:stCondLst>
                                            </p:cTn>
                                            <p:tgtEl>
                                              <p:spTgt spid="3074"/>
                                            </p:tgtEl>
                                            <p:attrNameLst>
                                              <p:attrName>style.visibility</p:attrName>
                                            </p:attrNameLst>
                                          </p:cBhvr>
                                          <p:to>
                                            <p:strVal val="visible"/>
                                          </p:to>
                                        </p:set>
                                        <p:anim calcmode="lin" valueType="num">
                                          <p:cBhvr additive="base">
                                            <p:cTn id="20" dur="500" fill="hold"/>
                                            <p:tgtEl>
                                              <p:spTgt spid="3074"/>
                                            </p:tgtEl>
                                            <p:attrNameLst>
                                              <p:attrName>ppt_x</p:attrName>
                                            </p:attrNameLst>
                                          </p:cBhvr>
                                          <p:tavLst>
                                            <p:tav tm="0">
                                              <p:val>
                                                <p:strVal val="#ppt_x"/>
                                              </p:val>
                                            </p:tav>
                                            <p:tav tm="100000">
                                              <p:val>
                                                <p:strVal val="#ppt_x"/>
                                              </p:val>
                                            </p:tav>
                                          </p:tavLst>
                                        </p:anim>
                                        <p:anim calcmode="lin" valueType="num">
                                          <p:cBhvr additive="base">
                                            <p:cTn id="21" dur="500" fill="hold"/>
                                            <p:tgtEl>
                                              <p:spTgt spid="307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0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300"/>
                                      </p:stCondLst>
                                      <p:childTnLst>
                                        <p:set>
                                          <p:cBhvr>
                                            <p:cTn id="27" dur="1" fill="hold">
                                              <p:stCondLst>
                                                <p:cond delay="0"/>
                                              </p:stCondLst>
                                            </p:cTn>
                                            <p:tgtEl>
                                              <p:spTgt spid="3080"/>
                                            </p:tgtEl>
                                            <p:attrNameLst>
                                              <p:attrName>style.visibility</p:attrName>
                                            </p:attrNameLst>
                                          </p:cBhvr>
                                          <p:to>
                                            <p:strVal val="visible"/>
                                          </p:to>
                                        </p:set>
                                        <p:anim calcmode="lin" valueType="num">
                                          <p:cBhvr additive="base">
                                            <p:cTn id="28" dur="500" fill="hold"/>
                                            <p:tgtEl>
                                              <p:spTgt spid="3080"/>
                                            </p:tgtEl>
                                            <p:attrNameLst>
                                              <p:attrName>ppt_x</p:attrName>
                                            </p:attrNameLst>
                                          </p:cBhvr>
                                          <p:tavLst>
                                            <p:tav tm="0">
                                              <p:val>
                                                <p:strVal val="#ppt_x"/>
                                              </p:val>
                                            </p:tav>
                                            <p:tav tm="100000">
                                              <p:val>
                                                <p:strVal val="#ppt_x"/>
                                              </p:val>
                                            </p:tav>
                                          </p:tavLst>
                                        </p:anim>
                                        <p:anim calcmode="lin" valueType="num">
                                          <p:cBhvr additive="base">
                                            <p:cTn id="29"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084"/>
                                            </p:tgtEl>
                                            <p:attrNameLst>
                                              <p:attrName>style.visibility</p:attrName>
                                            </p:attrNameLst>
                                          </p:cBhvr>
                                          <p:to>
                                            <p:strVal val="visible"/>
                                          </p:to>
                                        </p:set>
                                        <p:animEffect transition="in" filter="wipe(down)">
                                          <p:cBhvr>
                                            <p:cTn id="34" dur="500"/>
                                            <p:tgtEl>
                                              <p:spTgt spid="3084"/>
                                            </p:tgtEl>
                                          </p:cBhvr>
                                        </p:animEffect>
                                      </p:childTnLst>
                                    </p:cTn>
                                  </p:par>
                                  <p:par>
                                    <p:cTn id="35" presetID="22" presetClass="entr" presetSubtype="4" fill="hold" nodeType="withEffect">
                                      <p:stCondLst>
                                        <p:cond delay="0"/>
                                      </p:stCondLst>
                                      <p:childTnLst>
                                        <p:set>
                                          <p:cBhvr>
                                            <p:cTn id="36" dur="1" fill="hold">
                                              <p:stCondLst>
                                                <p:cond delay="0"/>
                                              </p:stCondLst>
                                            </p:cTn>
                                            <p:tgtEl>
                                              <p:spTgt spid="3088"/>
                                            </p:tgtEl>
                                            <p:attrNameLst>
                                              <p:attrName>style.visibility</p:attrName>
                                            </p:attrNameLst>
                                          </p:cBhvr>
                                          <p:to>
                                            <p:strVal val="visible"/>
                                          </p:to>
                                        </p:set>
                                        <p:animEffect transition="in" filter="wipe(down)">
                                          <p:cBhvr>
                                            <p:cTn id="37" dur="500"/>
                                            <p:tgtEl>
                                              <p:spTgt spid="3088"/>
                                            </p:tgtEl>
                                          </p:cBhvr>
                                        </p:animEffect>
                                      </p:childTnLst>
                                    </p:cTn>
                                  </p:par>
                                  <p:par>
                                    <p:cTn id="38" presetID="22" presetClass="entr" presetSubtype="4" fill="hold" nodeType="with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wipe(down)">
                                          <p:cBhvr>
                                            <p:cTn id="40" dur="500"/>
                                            <p:tgtEl>
                                              <p:spTgt spid="3086"/>
                                            </p:tgtEl>
                                          </p:cBhvr>
                                        </p:animEffect>
                                      </p:childTnLst>
                                    </p:cTn>
                                  </p:par>
                                  <p:par>
                                    <p:cTn id="41" presetID="22" presetClass="entr" presetSubtype="4" fill="hold" nodeType="withEffect">
                                      <p:stCondLst>
                                        <p:cond delay="0"/>
                                      </p:stCondLst>
                                      <p:childTnLst>
                                        <p:set>
                                          <p:cBhvr>
                                            <p:cTn id="42" dur="1" fill="hold">
                                              <p:stCondLst>
                                                <p:cond delay="0"/>
                                              </p:stCondLst>
                                            </p:cTn>
                                            <p:tgtEl>
                                              <p:spTgt spid="3090"/>
                                            </p:tgtEl>
                                            <p:attrNameLst>
                                              <p:attrName>style.visibility</p:attrName>
                                            </p:attrNameLst>
                                          </p:cBhvr>
                                          <p:to>
                                            <p:strVal val="visible"/>
                                          </p:to>
                                        </p:set>
                                        <p:animEffect transition="in" filter="wipe(down)">
                                          <p:cBhvr>
                                            <p:cTn id="43" dur="500"/>
                                            <p:tgtEl>
                                              <p:spTgt spid="3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82"/>
                                            </p:tgtEl>
                                            <p:attrNameLst>
                                              <p:attrName>style.visibility</p:attrName>
                                            </p:attrNameLst>
                                          </p:cBhvr>
                                          <p:to>
                                            <p:strVal val="visible"/>
                                          </p:to>
                                        </p:set>
                                        <p:anim calcmode="lin" valueType="num">
                                          <p:cBhvr additive="base">
                                            <p:cTn id="16" dur="500" fill="hold"/>
                                            <p:tgtEl>
                                              <p:spTgt spid="3082"/>
                                            </p:tgtEl>
                                            <p:attrNameLst>
                                              <p:attrName>ppt_x</p:attrName>
                                            </p:attrNameLst>
                                          </p:cBhvr>
                                          <p:tavLst>
                                            <p:tav tm="0">
                                              <p:val>
                                                <p:strVal val="#ppt_x"/>
                                              </p:val>
                                            </p:tav>
                                            <p:tav tm="100000">
                                              <p:val>
                                                <p:strVal val="#ppt_x"/>
                                              </p:val>
                                            </p:tav>
                                          </p:tavLst>
                                        </p:anim>
                                        <p:anim calcmode="lin" valueType="num">
                                          <p:cBhvr additive="base">
                                            <p:cTn id="17" dur="500" fill="hold"/>
                                            <p:tgtEl>
                                              <p:spTgt spid="308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100"/>
                                      </p:stCondLst>
                                      <p:childTnLst>
                                        <p:set>
                                          <p:cBhvr>
                                            <p:cTn id="19" dur="1" fill="hold">
                                              <p:stCondLst>
                                                <p:cond delay="0"/>
                                              </p:stCondLst>
                                            </p:cTn>
                                            <p:tgtEl>
                                              <p:spTgt spid="3074"/>
                                            </p:tgtEl>
                                            <p:attrNameLst>
                                              <p:attrName>style.visibility</p:attrName>
                                            </p:attrNameLst>
                                          </p:cBhvr>
                                          <p:to>
                                            <p:strVal val="visible"/>
                                          </p:to>
                                        </p:set>
                                        <p:anim calcmode="lin" valueType="num">
                                          <p:cBhvr additive="base">
                                            <p:cTn id="20" dur="500" fill="hold"/>
                                            <p:tgtEl>
                                              <p:spTgt spid="3074"/>
                                            </p:tgtEl>
                                            <p:attrNameLst>
                                              <p:attrName>ppt_x</p:attrName>
                                            </p:attrNameLst>
                                          </p:cBhvr>
                                          <p:tavLst>
                                            <p:tav tm="0">
                                              <p:val>
                                                <p:strVal val="#ppt_x"/>
                                              </p:val>
                                            </p:tav>
                                            <p:tav tm="100000">
                                              <p:val>
                                                <p:strVal val="#ppt_x"/>
                                              </p:val>
                                            </p:tav>
                                          </p:tavLst>
                                        </p:anim>
                                        <p:anim calcmode="lin" valueType="num">
                                          <p:cBhvr additive="base">
                                            <p:cTn id="21" dur="500" fill="hold"/>
                                            <p:tgtEl>
                                              <p:spTgt spid="3074"/>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200"/>
                                      </p:stCondLst>
                                      <p:childTnLst>
                                        <p:set>
                                          <p:cBhvr>
                                            <p:cTn id="23" dur="1" fill="hold">
                                              <p:stCondLst>
                                                <p:cond delay="0"/>
                                              </p:stCondLst>
                                            </p:cTn>
                                            <p:tgtEl>
                                              <p:spTgt spid="3076"/>
                                            </p:tgtEl>
                                            <p:attrNameLst>
                                              <p:attrName>style.visibility</p:attrName>
                                            </p:attrNameLst>
                                          </p:cBhvr>
                                          <p:to>
                                            <p:strVal val="visible"/>
                                          </p:to>
                                        </p:set>
                                        <p:anim calcmode="lin" valueType="num">
                                          <p:cBhvr additive="base">
                                            <p:cTn id="24" dur="500" fill="hold"/>
                                            <p:tgtEl>
                                              <p:spTgt spid="3076"/>
                                            </p:tgtEl>
                                            <p:attrNameLst>
                                              <p:attrName>ppt_x</p:attrName>
                                            </p:attrNameLst>
                                          </p:cBhvr>
                                          <p:tavLst>
                                            <p:tav tm="0">
                                              <p:val>
                                                <p:strVal val="#ppt_x"/>
                                              </p:val>
                                            </p:tav>
                                            <p:tav tm="100000">
                                              <p:val>
                                                <p:strVal val="#ppt_x"/>
                                              </p:val>
                                            </p:tav>
                                          </p:tavLst>
                                        </p:anim>
                                        <p:anim calcmode="lin" valueType="num">
                                          <p:cBhvr additive="base">
                                            <p:cTn id="25" dur="500" fill="hold"/>
                                            <p:tgtEl>
                                              <p:spTgt spid="307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300"/>
                                      </p:stCondLst>
                                      <p:childTnLst>
                                        <p:set>
                                          <p:cBhvr>
                                            <p:cTn id="27" dur="1" fill="hold">
                                              <p:stCondLst>
                                                <p:cond delay="0"/>
                                              </p:stCondLst>
                                            </p:cTn>
                                            <p:tgtEl>
                                              <p:spTgt spid="3080"/>
                                            </p:tgtEl>
                                            <p:attrNameLst>
                                              <p:attrName>style.visibility</p:attrName>
                                            </p:attrNameLst>
                                          </p:cBhvr>
                                          <p:to>
                                            <p:strVal val="visible"/>
                                          </p:to>
                                        </p:set>
                                        <p:anim calcmode="lin" valueType="num">
                                          <p:cBhvr additive="base">
                                            <p:cTn id="28" dur="500" fill="hold"/>
                                            <p:tgtEl>
                                              <p:spTgt spid="3080"/>
                                            </p:tgtEl>
                                            <p:attrNameLst>
                                              <p:attrName>ppt_x</p:attrName>
                                            </p:attrNameLst>
                                          </p:cBhvr>
                                          <p:tavLst>
                                            <p:tav tm="0">
                                              <p:val>
                                                <p:strVal val="#ppt_x"/>
                                              </p:val>
                                            </p:tav>
                                            <p:tav tm="100000">
                                              <p:val>
                                                <p:strVal val="#ppt_x"/>
                                              </p:val>
                                            </p:tav>
                                          </p:tavLst>
                                        </p:anim>
                                        <p:anim calcmode="lin" valueType="num">
                                          <p:cBhvr additive="base">
                                            <p:cTn id="29"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084"/>
                                            </p:tgtEl>
                                            <p:attrNameLst>
                                              <p:attrName>style.visibility</p:attrName>
                                            </p:attrNameLst>
                                          </p:cBhvr>
                                          <p:to>
                                            <p:strVal val="visible"/>
                                          </p:to>
                                        </p:set>
                                        <p:animEffect transition="in" filter="wipe(down)">
                                          <p:cBhvr>
                                            <p:cTn id="34" dur="500"/>
                                            <p:tgtEl>
                                              <p:spTgt spid="3084"/>
                                            </p:tgtEl>
                                          </p:cBhvr>
                                        </p:animEffect>
                                      </p:childTnLst>
                                    </p:cTn>
                                  </p:par>
                                  <p:par>
                                    <p:cTn id="35" presetID="22" presetClass="entr" presetSubtype="4" fill="hold" nodeType="withEffect">
                                      <p:stCondLst>
                                        <p:cond delay="0"/>
                                      </p:stCondLst>
                                      <p:childTnLst>
                                        <p:set>
                                          <p:cBhvr>
                                            <p:cTn id="36" dur="1" fill="hold">
                                              <p:stCondLst>
                                                <p:cond delay="0"/>
                                              </p:stCondLst>
                                            </p:cTn>
                                            <p:tgtEl>
                                              <p:spTgt spid="3088"/>
                                            </p:tgtEl>
                                            <p:attrNameLst>
                                              <p:attrName>style.visibility</p:attrName>
                                            </p:attrNameLst>
                                          </p:cBhvr>
                                          <p:to>
                                            <p:strVal val="visible"/>
                                          </p:to>
                                        </p:set>
                                        <p:animEffect transition="in" filter="wipe(down)">
                                          <p:cBhvr>
                                            <p:cTn id="37" dur="500"/>
                                            <p:tgtEl>
                                              <p:spTgt spid="3088"/>
                                            </p:tgtEl>
                                          </p:cBhvr>
                                        </p:animEffect>
                                      </p:childTnLst>
                                    </p:cTn>
                                  </p:par>
                                  <p:par>
                                    <p:cTn id="38" presetID="22" presetClass="entr" presetSubtype="4" fill="hold" nodeType="withEffect">
                                      <p:stCondLst>
                                        <p:cond delay="0"/>
                                      </p:stCondLst>
                                      <p:childTnLst>
                                        <p:set>
                                          <p:cBhvr>
                                            <p:cTn id="39" dur="1" fill="hold">
                                              <p:stCondLst>
                                                <p:cond delay="0"/>
                                              </p:stCondLst>
                                            </p:cTn>
                                            <p:tgtEl>
                                              <p:spTgt spid="3086"/>
                                            </p:tgtEl>
                                            <p:attrNameLst>
                                              <p:attrName>style.visibility</p:attrName>
                                            </p:attrNameLst>
                                          </p:cBhvr>
                                          <p:to>
                                            <p:strVal val="visible"/>
                                          </p:to>
                                        </p:set>
                                        <p:animEffect transition="in" filter="wipe(down)">
                                          <p:cBhvr>
                                            <p:cTn id="40" dur="500"/>
                                            <p:tgtEl>
                                              <p:spTgt spid="3086"/>
                                            </p:tgtEl>
                                          </p:cBhvr>
                                        </p:animEffect>
                                      </p:childTnLst>
                                    </p:cTn>
                                  </p:par>
                                  <p:par>
                                    <p:cTn id="41" presetID="22" presetClass="entr" presetSubtype="4" fill="hold" nodeType="withEffect">
                                      <p:stCondLst>
                                        <p:cond delay="0"/>
                                      </p:stCondLst>
                                      <p:childTnLst>
                                        <p:set>
                                          <p:cBhvr>
                                            <p:cTn id="42" dur="1" fill="hold">
                                              <p:stCondLst>
                                                <p:cond delay="0"/>
                                              </p:stCondLst>
                                            </p:cTn>
                                            <p:tgtEl>
                                              <p:spTgt spid="3090"/>
                                            </p:tgtEl>
                                            <p:attrNameLst>
                                              <p:attrName>style.visibility</p:attrName>
                                            </p:attrNameLst>
                                          </p:cBhvr>
                                          <p:to>
                                            <p:strVal val="visible"/>
                                          </p:to>
                                        </p:set>
                                        <p:animEffect transition="in" filter="wipe(down)">
                                          <p:cBhvr>
                                            <p:cTn id="43" dur="500"/>
                                            <p:tgtEl>
                                              <p:spTgt spid="3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a:t>
            </a:fld>
            <a:endParaRPr lang="en-US"/>
          </a:p>
        </p:txBody>
      </p:sp>
      <p:sp>
        <p:nvSpPr>
          <p:cNvPr id="17" name="Heptagon 16"/>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13" name="Rectangle 12"/>
          <p:cNvSpPr/>
          <p:nvPr/>
        </p:nvSpPr>
        <p:spPr>
          <a:xfrm>
            <a:off x="2767163" y="1592180"/>
            <a:ext cx="15695008" cy="2653034"/>
          </a:xfrm>
          <a:prstGeom prst="rect">
            <a:avLst/>
          </a:prstGeom>
        </p:spPr>
        <p:txBody>
          <a:bodyPr wrap="square">
            <a:spAutoFit/>
          </a:bodyPr>
          <a:lstStyle/>
          <a:p>
            <a:pPr>
              <a:lnSpc>
                <a:spcPct val="130000"/>
              </a:lnSpc>
            </a:pPr>
            <a:r>
              <a:rPr lang="en-US" sz="3600" dirty="0">
                <a:solidFill>
                  <a:schemeClr val="tx2">
                    <a:lumMod val="75000"/>
                    <a:lumOff val="25000"/>
                  </a:schemeClr>
                </a:solidFill>
                <a:latin typeface="Arial" pitchFamily="34" charset="0"/>
                <a:ea typeface="Roboto Condensed Light" panose="02000000000000000000" pitchFamily="2" charset="0"/>
                <a:cs typeface="Arial" pitchFamily="34" charset="0"/>
              </a:rPr>
              <a:t>Nowadays, most of the construction companies in Vietnam are still using traditional stationary such as pen and paper to deal with their works and equipment management process.</a:t>
            </a:r>
            <a:r>
              <a:rPr lang="en-US" sz="3600" dirty="0" smtClean="0">
                <a:solidFill>
                  <a:schemeClr val="tx2">
                    <a:lumMod val="75000"/>
                    <a:lumOff val="25000"/>
                  </a:schemeClr>
                </a:solidFill>
                <a:latin typeface="Lora" panose="02000503000000020004" pitchFamily="2" charset="0"/>
                <a:ea typeface="Roboto Condensed Light" panose="02000000000000000000" pitchFamily="2" charset="0"/>
              </a:rPr>
              <a:t/>
            </a:r>
            <a:br>
              <a:rPr lang="en-US" sz="3600" dirty="0" smtClean="0">
                <a:solidFill>
                  <a:schemeClr val="tx2">
                    <a:lumMod val="75000"/>
                    <a:lumOff val="25000"/>
                  </a:schemeClr>
                </a:solidFill>
                <a:latin typeface="Lora" panose="02000503000000020004" pitchFamily="2" charset="0"/>
                <a:ea typeface="Roboto Condensed Light" panose="02000000000000000000" pitchFamily="2" charset="0"/>
              </a:rPr>
            </a:br>
            <a:endParaRPr lang="en-US" sz="2000" dirty="0">
              <a:solidFill>
                <a:schemeClr val="tx2">
                  <a:lumMod val="75000"/>
                  <a:lumOff val="25000"/>
                </a:schemeClr>
              </a:solidFill>
              <a:latin typeface="Roboto Condensed Light" panose="02000000000000000000" pitchFamily="2" charset="0"/>
              <a:ea typeface="Roboto Condensed Light" panose="02000000000000000000" pitchFamily="2" charset="0"/>
            </a:endParaRPr>
          </a:p>
        </p:txBody>
      </p:sp>
      <p:sp>
        <p:nvSpPr>
          <p:cNvPr id="6" name="AutoShape 2" descr="Image result for pen and paper to deal with their wor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Image result for pen and paper to deal with their wor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1" name="Picture 7" descr="Image result for management by pen and pa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430" y="4245214"/>
            <a:ext cx="8693428" cy="6526863"/>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9018274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40</a:t>
            </a:fld>
            <a:endParaRPr lang="en-US"/>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9" name="Rectangle 8"/>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graphicFrame>
        <p:nvGraphicFramePr>
          <p:cNvPr id="11" name="Chart 10"/>
          <p:cNvGraphicFramePr/>
          <p:nvPr>
            <p:extLst>
              <p:ext uri="{D42A27DB-BD31-4B8C-83A1-F6EECF244321}">
                <p14:modId xmlns:p14="http://schemas.microsoft.com/office/powerpoint/2010/main" val="4012544221"/>
              </p:ext>
            </p:extLst>
          </p:nvPr>
        </p:nvGraphicFramePr>
        <p:xfrm>
          <a:off x="1221392" y="3077724"/>
          <a:ext cx="10190703" cy="6690629"/>
        </p:xfrm>
        <a:graphic>
          <a:graphicData uri="http://schemas.openxmlformats.org/drawingml/2006/chart">
            <c:chart xmlns:c="http://schemas.openxmlformats.org/drawingml/2006/chart" xmlns:r="http://schemas.openxmlformats.org/officeDocument/2006/relationships" r:id="rId2"/>
          </a:graphicData>
        </a:graphic>
      </p:graphicFrame>
      <p:pic>
        <p:nvPicPr>
          <p:cNvPr id="6146" name="Picture 2" descr="Related imag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108144" y="6427251"/>
            <a:ext cx="1582587" cy="158258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Excavator   icon"/>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66" b="89844" l="9766" r="97656"/>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971917" y="5910884"/>
            <a:ext cx="1819761" cy="181976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lated image"/>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72" b="98438" l="2344" r="98047"/>
                    </a14:imgEffect>
                  </a14:imgLayer>
                </a14:imgProps>
              </a:ext>
              <a:ext uri="{28A0092B-C50C-407E-A947-70E740481C1C}">
                <a14:useLocalDpi xmlns:a14="http://schemas.microsoft.com/office/drawing/2010/main" val="0"/>
              </a:ext>
            </a:extLst>
          </a:blip>
          <a:srcRect/>
          <a:stretch>
            <a:fillRect/>
          </a:stretch>
        </p:blipFill>
        <p:spPr bwMode="auto">
          <a:xfrm>
            <a:off x="1751828" y="4357705"/>
            <a:ext cx="3077288" cy="3077288"/>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Concrete breaker icon"/>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767854" y="2350033"/>
            <a:ext cx="2572719" cy="277062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Ready-mix concrete lorry  icon"/>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9934" b="89934" l="5846" r="93154"/>
                    </a14:imgEffect>
                  </a14:imgLayer>
                </a14:imgProps>
              </a:ext>
              <a:ext uri="{28A0092B-C50C-407E-A947-70E740481C1C}">
                <a14:useLocalDpi xmlns:a14="http://schemas.microsoft.com/office/drawing/2010/main" val="0"/>
              </a:ext>
            </a:extLst>
          </a:blip>
          <a:srcRect/>
          <a:stretch>
            <a:fillRect/>
          </a:stretch>
        </p:blipFill>
        <p:spPr bwMode="auto">
          <a:xfrm>
            <a:off x="7881797" y="3976541"/>
            <a:ext cx="3065407" cy="178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95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1">
                                            <p:graphicEl>
                                              <a:chart seriesIdx="-3" categoryIdx="-3" bldStep="gridLegend"/>
                                            </p:graphicEl>
                                          </p:spTgt>
                                        </p:tgtEl>
                                        <p:attrNameLst>
                                          <p:attrName>style.visibility</p:attrName>
                                        </p:attrNameLst>
                                      </p:cBhvr>
                                      <p:to>
                                        <p:strVal val="visible"/>
                                      </p:to>
                                    </p:set>
                                    <p:anim calcmode="lin" valueType="num">
                                      <p:cBhvr>
                                        <p:cTn id="7" dur="500" fill="hold"/>
                                        <p:tgtEl>
                                          <p:spTgt spid="11">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500" fill="hold"/>
                                        <p:tgtEl>
                                          <p:spTgt spid="11">
                                            <p:graphicEl>
                                              <a:chart seriesIdx="-3" categoryIdx="-3" bldStep="gridLegend"/>
                                            </p:graphicEl>
                                          </p:spTgt>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300"/>
                                  </p:stCondLst>
                                  <p:childTnLst>
                                    <p:set>
                                      <p:cBhvr>
                                        <p:cTn id="10" dur="1" fill="hold">
                                          <p:stCondLst>
                                            <p:cond delay="0"/>
                                          </p:stCondLst>
                                        </p:cTn>
                                        <p:tgtEl>
                                          <p:spTgt spid="11">
                                            <p:graphicEl>
                                              <a:chart seriesIdx="-4" categoryIdx="0" bldStep="category"/>
                                            </p:graphicEl>
                                          </p:spTgt>
                                        </p:tgtEl>
                                        <p:attrNameLst>
                                          <p:attrName>style.visibility</p:attrName>
                                        </p:attrNameLst>
                                      </p:cBhvr>
                                      <p:to>
                                        <p:strVal val="visible"/>
                                      </p:to>
                                    </p:set>
                                    <p:anim calcmode="lin" valueType="num">
                                      <p:cBhvr>
                                        <p:cTn id="11" dur="500" fill="hold"/>
                                        <p:tgtEl>
                                          <p:spTgt spid="11">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2" dur="500" fill="hold"/>
                                        <p:tgtEl>
                                          <p:spTgt spid="11">
                                            <p:graphicEl>
                                              <a:chart seriesIdx="-4" categoryIdx="0" bldStep="category"/>
                                            </p:graphicEl>
                                          </p:spTgt>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500"/>
                                  </p:stCondLst>
                                  <p:childTnLst>
                                    <p:set>
                                      <p:cBhvr>
                                        <p:cTn id="14" dur="1" fill="hold">
                                          <p:stCondLst>
                                            <p:cond delay="0"/>
                                          </p:stCondLst>
                                        </p:cTn>
                                        <p:tgtEl>
                                          <p:spTgt spid="11">
                                            <p:graphicEl>
                                              <a:chart seriesIdx="-4" categoryIdx="1" bldStep="category"/>
                                            </p:graphicEl>
                                          </p:spTgt>
                                        </p:tgtEl>
                                        <p:attrNameLst>
                                          <p:attrName>style.visibility</p:attrName>
                                        </p:attrNameLst>
                                      </p:cBhvr>
                                      <p:to>
                                        <p:strVal val="visible"/>
                                      </p:to>
                                    </p:set>
                                    <p:anim calcmode="lin" valueType="num">
                                      <p:cBhvr>
                                        <p:cTn id="15" dur="500" fill="hold"/>
                                        <p:tgtEl>
                                          <p:spTgt spid="11">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6" dur="500" fill="hold"/>
                                        <p:tgtEl>
                                          <p:spTgt spid="11">
                                            <p:graphicEl>
                                              <a:chart seriesIdx="-4" categoryIdx="1" bldStep="category"/>
                                            </p:graphicEl>
                                          </p:spTgt>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700"/>
                                  </p:stCondLst>
                                  <p:childTnLst>
                                    <p:set>
                                      <p:cBhvr>
                                        <p:cTn id="18" dur="1" fill="hold">
                                          <p:stCondLst>
                                            <p:cond delay="0"/>
                                          </p:stCondLst>
                                        </p:cTn>
                                        <p:tgtEl>
                                          <p:spTgt spid="11">
                                            <p:graphicEl>
                                              <a:chart seriesIdx="-4" categoryIdx="2" bldStep="category"/>
                                            </p:graphicEl>
                                          </p:spTgt>
                                        </p:tgtEl>
                                        <p:attrNameLst>
                                          <p:attrName>style.visibility</p:attrName>
                                        </p:attrNameLst>
                                      </p:cBhvr>
                                      <p:to>
                                        <p:strVal val="visible"/>
                                      </p:to>
                                    </p:set>
                                    <p:anim calcmode="lin" valueType="num">
                                      <p:cBhvr>
                                        <p:cTn id="19" dur="500" fill="hold"/>
                                        <p:tgtEl>
                                          <p:spTgt spid="11">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0" dur="500" fill="hold"/>
                                        <p:tgtEl>
                                          <p:spTgt spid="11">
                                            <p:graphicEl>
                                              <a:chart seriesIdx="-4" categoryIdx="2" bldStep="category"/>
                                            </p:graphicEl>
                                          </p:spTgt>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800"/>
                                  </p:stCondLst>
                                  <p:childTnLst>
                                    <p:set>
                                      <p:cBhvr>
                                        <p:cTn id="22" dur="1" fill="hold">
                                          <p:stCondLst>
                                            <p:cond delay="0"/>
                                          </p:stCondLst>
                                        </p:cTn>
                                        <p:tgtEl>
                                          <p:spTgt spid="11">
                                            <p:graphicEl>
                                              <a:chart seriesIdx="-4" categoryIdx="3" bldStep="category"/>
                                            </p:graphicEl>
                                          </p:spTgt>
                                        </p:tgtEl>
                                        <p:attrNameLst>
                                          <p:attrName>style.visibility</p:attrName>
                                        </p:attrNameLst>
                                      </p:cBhvr>
                                      <p:to>
                                        <p:strVal val="visible"/>
                                      </p:to>
                                    </p:set>
                                    <p:anim calcmode="lin" valueType="num">
                                      <p:cBhvr>
                                        <p:cTn id="23" dur="500" fill="hold"/>
                                        <p:tgtEl>
                                          <p:spTgt spid="11">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24" dur="500" fill="hold"/>
                                        <p:tgtEl>
                                          <p:spTgt spid="11">
                                            <p:graphicEl>
                                              <a:chart seriesIdx="-4" categoryIdx="3" bldStep="category"/>
                                            </p:graphicEl>
                                          </p:spTgt>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900"/>
                                  </p:stCondLst>
                                  <p:childTnLst>
                                    <p:set>
                                      <p:cBhvr>
                                        <p:cTn id="26" dur="1" fill="hold">
                                          <p:stCondLst>
                                            <p:cond delay="0"/>
                                          </p:stCondLst>
                                        </p:cTn>
                                        <p:tgtEl>
                                          <p:spTgt spid="11">
                                            <p:graphicEl>
                                              <a:chart seriesIdx="-4" categoryIdx="4" bldStep="category"/>
                                            </p:graphicEl>
                                          </p:spTgt>
                                        </p:tgtEl>
                                        <p:attrNameLst>
                                          <p:attrName>style.visibility</p:attrName>
                                        </p:attrNameLst>
                                      </p:cBhvr>
                                      <p:to>
                                        <p:strVal val="visible"/>
                                      </p:to>
                                    </p:set>
                                    <p:anim calcmode="lin" valueType="num">
                                      <p:cBhvr>
                                        <p:cTn id="27" dur="500" fill="hold"/>
                                        <p:tgtEl>
                                          <p:spTgt spid="11">
                                            <p:graphicEl>
                                              <a:chart seriesIdx="-4" categoryIdx="4" bldStep="category"/>
                                            </p:graphicEl>
                                          </p:spTgt>
                                        </p:tgtEl>
                                        <p:attrNameLst>
                                          <p:attrName>ppt_w</p:attrName>
                                        </p:attrNameLst>
                                      </p:cBhvr>
                                      <p:tavLst>
                                        <p:tav tm="0">
                                          <p:val>
                                            <p:fltVal val="0"/>
                                          </p:val>
                                        </p:tav>
                                        <p:tav tm="100000">
                                          <p:val>
                                            <p:strVal val="#ppt_w"/>
                                          </p:val>
                                        </p:tav>
                                      </p:tavLst>
                                    </p:anim>
                                    <p:anim calcmode="lin" valueType="num">
                                      <p:cBhvr>
                                        <p:cTn id="28" dur="500" fill="hold"/>
                                        <p:tgtEl>
                                          <p:spTgt spid="11">
                                            <p:graphicEl>
                                              <a:chart seriesIdx="-4" categoryIdx="4" bldStep="category"/>
                                            </p:graphicEl>
                                          </p:spTgt>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0"/>
                                  </p:stCondLst>
                                  <p:childTnLst>
                                    <p:set>
                                      <p:cBhvr>
                                        <p:cTn id="30" dur="1" fill="hold">
                                          <p:stCondLst>
                                            <p:cond delay="0"/>
                                          </p:stCondLst>
                                        </p:cTn>
                                        <p:tgtEl>
                                          <p:spTgt spid="11">
                                            <p:graphicEl>
                                              <a:chart seriesIdx="-4" categoryIdx="5" bldStep="category"/>
                                            </p:graphicEl>
                                          </p:spTgt>
                                        </p:tgtEl>
                                        <p:attrNameLst>
                                          <p:attrName>style.visibility</p:attrName>
                                        </p:attrNameLst>
                                      </p:cBhvr>
                                      <p:to>
                                        <p:strVal val="visible"/>
                                      </p:to>
                                    </p:set>
                                    <p:anim calcmode="lin" valueType="num">
                                      <p:cBhvr>
                                        <p:cTn id="31" dur="500" fill="hold"/>
                                        <p:tgtEl>
                                          <p:spTgt spid="11">
                                            <p:graphicEl>
                                              <a:chart seriesIdx="-4" categoryIdx="5" bldStep="category"/>
                                            </p:graphicEl>
                                          </p:spTgt>
                                        </p:tgtEl>
                                        <p:attrNameLst>
                                          <p:attrName>ppt_w</p:attrName>
                                        </p:attrNameLst>
                                      </p:cBhvr>
                                      <p:tavLst>
                                        <p:tav tm="0">
                                          <p:val>
                                            <p:fltVal val="0"/>
                                          </p:val>
                                        </p:tav>
                                        <p:tav tm="100000">
                                          <p:val>
                                            <p:strVal val="#ppt_w"/>
                                          </p:val>
                                        </p:tav>
                                      </p:tavLst>
                                    </p:anim>
                                    <p:anim calcmode="lin" valueType="num">
                                      <p:cBhvr>
                                        <p:cTn id="32" dur="500" fill="hold"/>
                                        <p:tgtEl>
                                          <p:spTgt spid="11">
                                            <p:graphicEl>
                                              <a:chart seriesIdx="-4" categoryIdx="5" bldStep="category"/>
                                            </p:graphicEl>
                                          </p:spTgt>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6156"/>
                                        </p:tgtEl>
                                        <p:attrNameLst>
                                          <p:attrName>style.visibility</p:attrName>
                                        </p:attrNameLst>
                                      </p:cBhvr>
                                      <p:to>
                                        <p:strVal val="visible"/>
                                      </p:to>
                                    </p:set>
                                    <p:animEffect transition="in" filter="fade">
                                      <p:cBhvr>
                                        <p:cTn id="37" dur="500"/>
                                        <p:tgtEl>
                                          <p:spTgt spid="6156"/>
                                        </p:tgtEl>
                                      </p:cBhvr>
                                    </p:animEffect>
                                    <p:anim calcmode="lin" valueType="num">
                                      <p:cBhvr>
                                        <p:cTn id="38" dur="500" fill="hold"/>
                                        <p:tgtEl>
                                          <p:spTgt spid="6156"/>
                                        </p:tgtEl>
                                        <p:attrNameLst>
                                          <p:attrName>ppt_x</p:attrName>
                                        </p:attrNameLst>
                                      </p:cBhvr>
                                      <p:tavLst>
                                        <p:tav tm="0">
                                          <p:val>
                                            <p:strVal val="#ppt_x"/>
                                          </p:val>
                                        </p:tav>
                                        <p:tav tm="100000">
                                          <p:val>
                                            <p:strVal val="#ppt_x"/>
                                          </p:val>
                                        </p:tav>
                                      </p:tavLst>
                                    </p:anim>
                                    <p:anim calcmode="lin" valueType="num">
                                      <p:cBhvr>
                                        <p:cTn id="39" dur="500" fill="hold"/>
                                        <p:tgtEl>
                                          <p:spTgt spid="615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148"/>
                                        </p:tgtEl>
                                        <p:attrNameLst>
                                          <p:attrName>style.visibility</p:attrName>
                                        </p:attrNameLst>
                                      </p:cBhvr>
                                      <p:to>
                                        <p:strVal val="visible"/>
                                      </p:to>
                                    </p:set>
                                    <p:animEffect transition="in" filter="fade">
                                      <p:cBhvr>
                                        <p:cTn id="42" dur="500"/>
                                        <p:tgtEl>
                                          <p:spTgt spid="6148"/>
                                        </p:tgtEl>
                                      </p:cBhvr>
                                    </p:animEffect>
                                    <p:anim calcmode="lin" valueType="num">
                                      <p:cBhvr>
                                        <p:cTn id="43" dur="500" fill="hold"/>
                                        <p:tgtEl>
                                          <p:spTgt spid="6148"/>
                                        </p:tgtEl>
                                        <p:attrNameLst>
                                          <p:attrName>ppt_x</p:attrName>
                                        </p:attrNameLst>
                                      </p:cBhvr>
                                      <p:tavLst>
                                        <p:tav tm="0">
                                          <p:val>
                                            <p:strVal val="#ppt_x"/>
                                          </p:val>
                                        </p:tav>
                                        <p:tav tm="100000">
                                          <p:val>
                                            <p:strVal val="#ppt_x"/>
                                          </p:val>
                                        </p:tav>
                                      </p:tavLst>
                                    </p:anim>
                                    <p:anim calcmode="lin" valueType="num">
                                      <p:cBhvr>
                                        <p:cTn id="44" dur="500" fill="hold"/>
                                        <p:tgtEl>
                                          <p:spTgt spid="614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146"/>
                                        </p:tgtEl>
                                        <p:attrNameLst>
                                          <p:attrName>style.visibility</p:attrName>
                                        </p:attrNameLst>
                                      </p:cBhvr>
                                      <p:to>
                                        <p:strVal val="visible"/>
                                      </p:to>
                                    </p:set>
                                    <p:animEffect transition="in" filter="fade">
                                      <p:cBhvr>
                                        <p:cTn id="47" dur="500"/>
                                        <p:tgtEl>
                                          <p:spTgt spid="6146"/>
                                        </p:tgtEl>
                                      </p:cBhvr>
                                    </p:animEffect>
                                    <p:anim calcmode="lin" valueType="num">
                                      <p:cBhvr>
                                        <p:cTn id="48" dur="500" fill="hold"/>
                                        <p:tgtEl>
                                          <p:spTgt spid="6146"/>
                                        </p:tgtEl>
                                        <p:attrNameLst>
                                          <p:attrName>ppt_x</p:attrName>
                                        </p:attrNameLst>
                                      </p:cBhvr>
                                      <p:tavLst>
                                        <p:tav tm="0">
                                          <p:val>
                                            <p:strVal val="#ppt_x"/>
                                          </p:val>
                                        </p:tav>
                                        <p:tav tm="100000">
                                          <p:val>
                                            <p:strVal val="#ppt_x"/>
                                          </p:val>
                                        </p:tav>
                                      </p:tavLst>
                                    </p:anim>
                                    <p:anim calcmode="lin" valueType="num">
                                      <p:cBhvr>
                                        <p:cTn id="49" dur="500" fill="hold"/>
                                        <p:tgtEl>
                                          <p:spTgt spid="614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150"/>
                                        </p:tgtEl>
                                        <p:attrNameLst>
                                          <p:attrName>style.visibility</p:attrName>
                                        </p:attrNameLst>
                                      </p:cBhvr>
                                      <p:to>
                                        <p:strVal val="visible"/>
                                      </p:to>
                                    </p:set>
                                    <p:animEffect transition="in" filter="fade">
                                      <p:cBhvr>
                                        <p:cTn id="52" dur="500"/>
                                        <p:tgtEl>
                                          <p:spTgt spid="6150"/>
                                        </p:tgtEl>
                                      </p:cBhvr>
                                    </p:animEffect>
                                    <p:anim calcmode="lin" valueType="num">
                                      <p:cBhvr>
                                        <p:cTn id="53" dur="500" fill="hold"/>
                                        <p:tgtEl>
                                          <p:spTgt spid="6150"/>
                                        </p:tgtEl>
                                        <p:attrNameLst>
                                          <p:attrName>ppt_x</p:attrName>
                                        </p:attrNameLst>
                                      </p:cBhvr>
                                      <p:tavLst>
                                        <p:tav tm="0">
                                          <p:val>
                                            <p:strVal val="#ppt_x"/>
                                          </p:val>
                                        </p:tav>
                                        <p:tav tm="100000">
                                          <p:val>
                                            <p:strVal val="#ppt_x"/>
                                          </p:val>
                                        </p:tav>
                                      </p:tavLst>
                                    </p:anim>
                                    <p:anim calcmode="lin" valueType="num">
                                      <p:cBhvr>
                                        <p:cTn id="54" dur="500" fill="hold"/>
                                        <p:tgtEl>
                                          <p:spTgt spid="6150"/>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152"/>
                                        </p:tgtEl>
                                        <p:attrNameLst>
                                          <p:attrName>style.visibility</p:attrName>
                                        </p:attrNameLst>
                                      </p:cBhvr>
                                      <p:to>
                                        <p:strVal val="visible"/>
                                      </p:to>
                                    </p:set>
                                    <p:animEffect transition="in" filter="fade">
                                      <p:cBhvr>
                                        <p:cTn id="57" dur="500"/>
                                        <p:tgtEl>
                                          <p:spTgt spid="6152"/>
                                        </p:tgtEl>
                                      </p:cBhvr>
                                    </p:animEffect>
                                    <p:anim calcmode="lin" valueType="num">
                                      <p:cBhvr>
                                        <p:cTn id="58" dur="500" fill="hold"/>
                                        <p:tgtEl>
                                          <p:spTgt spid="6152"/>
                                        </p:tgtEl>
                                        <p:attrNameLst>
                                          <p:attrName>ppt_x</p:attrName>
                                        </p:attrNameLst>
                                      </p:cBhvr>
                                      <p:tavLst>
                                        <p:tav tm="0">
                                          <p:val>
                                            <p:strVal val="#ppt_x"/>
                                          </p:val>
                                        </p:tav>
                                        <p:tav tm="100000">
                                          <p:val>
                                            <p:strVal val="#ppt_x"/>
                                          </p:val>
                                        </p:tav>
                                      </p:tavLst>
                                    </p:anim>
                                    <p:anim calcmode="lin" valueType="num">
                                      <p:cBhvr>
                                        <p:cTn id="59" dur="500" fill="hold"/>
                                        <p:tgtEl>
                                          <p:spTgt spid="61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Chart bld="category"/>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41</a:t>
            </a:fld>
            <a:endParaRPr lang="en-US"/>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9" name="Rectangle 8"/>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14" name="Rounded Rectangle 13"/>
          <p:cNvSpPr/>
          <p:nvPr/>
        </p:nvSpPr>
        <p:spPr>
          <a:xfrm>
            <a:off x="1828800" y="1828800"/>
            <a:ext cx="1230284" cy="4605251"/>
          </a:xfrm>
          <a:prstGeom prst="roundRect">
            <a:avLst>
              <a:gd name="adj" fmla="val 45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dirty="0" smtClean="0">
                <a:solidFill>
                  <a:schemeClr val="bg2"/>
                </a:solidFill>
                <a:latin typeface="Bebas Neue Bold" panose="020B0606020202050201" pitchFamily="34" charset="0"/>
              </a:rPr>
              <a:t>90%</a:t>
            </a:r>
            <a:endParaRPr lang="en-US" sz="3200" dirty="0">
              <a:solidFill>
                <a:schemeClr val="bg2"/>
              </a:solidFill>
              <a:latin typeface="Bebas Neue Bold" panose="020B0606020202050201" pitchFamily="34" charset="0"/>
            </a:endParaRPr>
          </a:p>
        </p:txBody>
      </p:sp>
      <p:sp>
        <p:nvSpPr>
          <p:cNvPr id="16" name="Rounded Rectangle 15"/>
          <p:cNvSpPr/>
          <p:nvPr/>
        </p:nvSpPr>
        <p:spPr>
          <a:xfrm>
            <a:off x="1828800" y="6500552"/>
            <a:ext cx="1230284" cy="2643448"/>
          </a:xfrm>
          <a:prstGeom prst="roundRect">
            <a:avLst>
              <a:gd name="adj" fmla="val 4505"/>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dirty="0" smtClean="0">
                <a:solidFill>
                  <a:schemeClr val="bg2"/>
                </a:solidFill>
                <a:latin typeface="Bebas Neue Bold" panose="020B0606020202050201" pitchFamily="34" charset="0"/>
              </a:rPr>
              <a:t>50</a:t>
            </a:r>
            <a:endParaRPr lang="en-US" sz="3200" dirty="0">
              <a:solidFill>
                <a:schemeClr val="bg2"/>
              </a:solidFill>
              <a:latin typeface="Bebas Neue Bold" panose="020B0606020202050201" pitchFamily="34" charset="0"/>
            </a:endParaRPr>
          </a:p>
        </p:txBody>
      </p:sp>
      <p:sp>
        <p:nvSpPr>
          <p:cNvPr id="17" name="Rounded Rectangle 16"/>
          <p:cNvSpPr/>
          <p:nvPr/>
        </p:nvSpPr>
        <p:spPr>
          <a:xfrm>
            <a:off x="3674225" y="2926080"/>
            <a:ext cx="1230284" cy="3503121"/>
          </a:xfrm>
          <a:prstGeom prst="roundRect">
            <a:avLst>
              <a:gd name="adj" fmla="val 450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smtClean="0">
                <a:solidFill>
                  <a:schemeClr val="bg2"/>
                </a:solidFill>
                <a:latin typeface="Bebas Neue Bold" panose="020B0606020202050201" pitchFamily="34" charset="0"/>
              </a:rPr>
              <a:t>80%</a:t>
            </a:r>
            <a:endParaRPr lang="en-US" sz="3200">
              <a:solidFill>
                <a:schemeClr val="bg2"/>
              </a:solidFill>
              <a:latin typeface="Bebas Neue Bold" panose="020B0606020202050201" pitchFamily="34" charset="0"/>
            </a:endParaRPr>
          </a:p>
        </p:txBody>
      </p:sp>
      <p:sp>
        <p:nvSpPr>
          <p:cNvPr id="18" name="Rounded Rectangle 17"/>
          <p:cNvSpPr/>
          <p:nvPr/>
        </p:nvSpPr>
        <p:spPr>
          <a:xfrm>
            <a:off x="5519650" y="4322618"/>
            <a:ext cx="1230284" cy="2106583"/>
          </a:xfrm>
          <a:prstGeom prst="roundRect">
            <a:avLst>
              <a:gd name="adj" fmla="val 450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smtClean="0">
                <a:solidFill>
                  <a:schemeClr val="bg2"/>
                </a:solidFill>
                <a:latin typeface="Bebas Neue Bold" panose="020B0606020202050201" pitchFamily="34" charset="0"/>
              </a:rPr>
              <a:t>55%</a:t>
            </a:r>
            <a:endParaRPr lang="en-US" sz="3200">
              <a:solidFill>
                <a:schemeClr val="bg2"/>
              </a:solidFill>
              <a:latin typeface="Bebas Neue Bold" panose="020B0606020202050201" pitchFamily="34" charset="0"/>
            </a:endParaRPr>
          </a:p>
        </p:txBody>
      </p:sp>
      <p:sp>
        <p:nvSpPr>
          <p:cNvPr id="19" name="Rounded Rectangle 18"/>
          <p:cNvSpPr/>
          <p:nvPr/>
        </p:nvSpPr>
        <p:spPr>
          <a:xfrm>
            <a:off x="7365075" y="3940234"/>
            <a:ext cx="1230284" cy="2488968"/>
          </a:xfrm>
          <a:prstGeom prst="roundRect">
            <a:avLst>
              <a:gd name="adj" fmla="val 450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smtClean="0">
                <a:solidFill>
                  <a:schemeClr val="bg2"/>
                </a:solidFill>
                <a:latin typeface="Bebas Neue Bold" panose="020B0606020202050201" pitchFamily="34" charset="0"/>
              </a:rPr>
              <a:t>60%</a:t>
            </a:r>
            <a:endParaRPr lang="en-US" sz="3200">
              <a:solidFill>
                <a:schemeClr val="bg2"/>
              </a:solidFill>
              <a:latin typeface="Bebas Neue Bold" panose="020B0606020202050201" pitchFamily="34" charset="0"/>
            </a:endParaRPr>
          </a:p>
        </p:txBody>
      </p:sp>
      <p:sp>
        <p:nvSpPr>
          <p:cNvPr id="20" name="Rounded Rectangle 19"/>
          <p:cNvSpPr/>
          <p:nvPr/>
        </p:nvSpPr>
        <p:spPr>
          <a:xfrm>
            <a:off x="9210500" y="3175462"/>
            <a:ext cx="1230284" cy="3253739"/>
          </a:xfrm>
          <a:prstGeom prst="roundRect">
            <a:avLst>
              <a:gd name="adj" fmla="val 450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smtClean="0">
                <a:solidFill>
                  <a:schemeClr val="bg2"/>
                </a:solidFill>
                <a:latin typeface="Bebas Neue Bold" panose="020B0606020202050201" pitchFamily="34" charset="0"/>
              </a:rPr>
              <a:t>70%</a:t>
            </a:r>
            <a:endParaRPr lang="en-US" sz="3200">
              <a:solidFill>
                <a:schemeClr val="bg2"/>
              </a:solidFill>
              <a:latin typeface="Bebas Neue Bold" panose="020B0606020202050201" pitchFamily="34" charset="0"/>
            </a:endParaRPr>
          </a:p>
        </p:txBody>
      </p:sp>
      <p:sp>
        <p:nvSpPr>
          <p:cNvPr id="21" name="Rounded Rectangle 20"/>
          <p:cNvSpPr/>
          <p:nvPr/>
        </p:nvSpPr>
        <p:spPr>
          <a:xfrm>
            <a:off x="3674225" y="6500552"/>
            <a:ext cx="1230284" cy="1562792"/>
          </a:xfrm>
          <a:prstGeom prst="roundRect">
            <a:avLst>
              <a:gd name="adj" fmla="val 4505"/>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smtClean="0">
                <a:solidFill>
                  <a:schemeClr val="bg2"/>
                </a:solidFill>
                <a:latin typeface="Bebas Neue Bold" panose="020B0606020202050201" pitchFamily="34" charset="0"/>
              </a:rPr>
              <a:t>20</a:t>
            </a:r>
            <a:endParaRPr lang="en-US" sz="3200">
              <a:solidFill>
                <a:schemeClr val="bg2"/>
              </a:solidFill>
              <a:latin typeface="Bebas Neue Bold" panose="020B0606020202050201" pitchFamily="34" charset="0"/>
            </a:endParaRPr>
          </a:p>
        </p:txBody>
      </p:sp>
      <p:sp>
        <p:nvSpPr>
          <p:cNvPr id="22" name="Rounded Rectangle 21"/>
          <p:cNvSpPr/>
          <p:nvPr/>
        </p:nvSpPr>
        <p:spPr>
          <a:xfrm>
            <a:off x="5519650" y="6500552"/>
            <a:ext cx="1230284" cy="665020"/>
          </a:xfrm>
          <a:prstGeom prst="roundRect">
            <a:avLst>
              <a:gd name="adj" fmla="val 4505"/>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smtClean="0">
                <a:solidFill>
                  <a:schemeClr val="bg2"/>
                </a:solidFill>
                <a:latin typeface="Bebas Neue Bold" panose="020B0606020202050201" pitchFamily="34" charset="0"/>
              </a:rPr>
              <a:t>10</a:t>
            </a:r>
            <a:endParaRPr lang="en-US" sz="3200">
              <a:solidFill>
                <a:schemeClr val="bg2"/>
              </a:solidFill>
              <a:latin typeface="Bebas Neue Bold" panose="020B0606020202050201" pitchFamily="34" charset="0"/>
            </a:endParaRPr>
          </a:p>
        </p:txBody>
      </p:sp>
      <p:sp>
        <p:nvSpPr>
          <p:cNvPr id="23" name="Rounded Rectangle 22"/>
          <p:cNvSpPr/>
          <p:nvPr/>
        </p:nvSpPr>
        <p:spPr>
          <a:xfrm>
            <a:off x="7365075" y="6500551"/>
            <a:ext cx="1230284" cy="1562793"/>
          </a:xfrm>
          <a:prstGeom prst="roundRect">
            <a:avLst>
              <a:gd name="adj" fmla="val 4505"/>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smtClean="0">
                <a:solidFill>
                  <a:schemeClr val="bg2"/>
                </a:solidFill>
                <a:latin typeface="Bebas Neue Bold" panose="020B0606020202050201" pitchFamily="34" charset="0"/>
              </a:rPr>
              <a:t>28</a:t>
            </a:r>
            <a:endParaRPr lang="en-US" sz="3200">
              <a:solidFill>
                <a:schemeClr val="bg2"/>
              </a:solidFill>
              <a:latin typeface="Bebas Neue Bold" panose="020B0606020202050201" pitchFamily="34" charset="0"/>
            </a:endParaRPr>
          </a:p>
        </p:txBody>
      </p:sp>
      <p:sp>
        <p:nvSpPr>
          <p:cNvPr id="24" name="Rounded Rectangle 23"/>
          <p:cNvSpPr/>
          <p:nvPr/>
        </p:nvSpPr>
        <p:spPr>
          <a:xfrm>
            <a:off x="9210500" y="6500552"/>
            <a:ext cx="1230284" cy="1197034"/>
          </a:xfrm>
          <a:prstGeom prst="roundRect">
            <a:avLst>
              <a:gd name="adj" fmla="val 4505"/>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3200" smtClean="0">
                <a:solidFill>
                  <a:schemeClr val="bg2"/>
                </a:solidFill>
                <a:latin typeface="Bebas Neue Bold" panose="020B0606020202050201" pitchFamily="34" charset="0"/>
              </a:rPr>
              <a:t>25</a:t>
            </a:r>
            <a:endParaRPr lang="en-US" sz="3200">
              <a:solidFill>
                <a:schemeClr val="bg2"/>
              </a:solidFill>
              <a:latin typeface="Bebas Neue Bold" panose="020B0606020202050201" pitchFamily="34" charset="0"/>
            </a:endParaRPr>
          </a:p>
        </p:txBody>
      </p:sp>
      <p:pic>
        <p:nvPicPr>
          <p:cNvPr id="25" name="Picture 2" descr="Related image"/>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343498" y="5054513"/>
            <a:ext cx="1582587" cy="158258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Excavator   icon"/>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766" b="89844" l="9766" r="97656"/>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070336" y="4771758"/>
            <a:ext cx="1819761" cy="18197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Related image"/>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172" b="98438" l="2344" r="98047"/>
                    </a14:imgEffect>
                  </a14:imgLayer>
                </a14:imgProps>
              </a:ext>
              <a:ext uri="{28A0092B-C50C-407E-A947-70E740481C1C}">
                <a14:useLocalDpi xmlns:a14="http://schemas.microsoft.com/office/drawing/2010/main" val="0"/>
              </a:ext>
            </a:extLst>
          </a:blip>
          <a:srcRect/>
          <a:stretch>
            <a:fillRect/>
          </a:stretch>
        </p:blipFill>
        <p:spPr bwMode="auto">
          <a:xfrm>
            <a:off x="8918351" y="4685971"/>
            <a:ext cx="1814581" cy="18145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Image result for Concrete breaker icon"/>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366654" y="4845681"/>
            <a:ext cx="1845425" cy="198738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Ready-mix concrete lorry  icon"/>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9934" b="89934" l="5846" r="93154"/>
                    </a14:imgEffect>
                  </a14:imgLayer>
                </a14:imgProps>
              </a:ext>
              <a:ext uri="{28A0092B-C50C-407E-A947-70E740481C1C}">
                <a14:useLocalDpi xmlns:a14="http://schemas.microsoft.com/office/drawing/2010/main" val="0"/>
              </a:ext>
            </a:extLst>
          </a:blip>
          <a:srcRect/>
          <a:stretch>
            <a:fillRect/>
          </a:stretch>
        </p:blipFill>
        <p:spPr bwMode="auto">
          <a:xfrm>
            <a:off x="792689" y="5184718"/>
            <a:ext cx="2686206" cy="1560066"/>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11016273" y="5604242"/>
            <a:ext cx="6067396" cy="73250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Available Equipment Percent </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3" name="Straight Connector 2"/>
          <p:cNvCxnSpPr/>
          <p:nvPr/>
        </p:nvCxnSpPr>
        <p:spPr>
          <a:xfrm flipV="1">
            <a:off x="11240429" y="6464876"/>
            <a:ext cx="6311591" cy="35675"/>
          </a:xfrm>
          <a:prstGeom prst="line">
            <a:avLst/>
          </a:prstGeom>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sp>
        <p:nvSpPr>
          <p:cNvPr id="34" name="Rectangle 33"/>
          <p:cNvSpPr/>
          <p:nvPr/>
        </p:nvSpPr>
        <p:spPr>
          <a:xfrm>
            <a:off x="11168672" y="6639713"/>
            <a:ext cx="6829395" cy="732508"/>
          </a:xfrm>
          <a:prstGeom prst="rect">
            <a:avLst/>
          </a:prstGeom>
        </p:spPr>
        <p:txBody>
          <a:bodyPr wrap="square">
            <a:spAutoFit/>
          </a:bodyPr>
          <a:lstStyle/>
          <a:p>
            <a:pPr algn="ctr">
              <a:lnSpc>
                <a:spcPct val="130000"/>
              </a:lnSpc>
            </a:pPr>
            <a:r>
              <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rPr>
              <a:t>Number of damaged, lost equipment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199829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anim calcmode="lin" valueType="num">
                                      <p:cBhvr>
                                        <p:cTn id="18" dur="500" fill="hold"/>
                                        <p:tgtEl>
                                          <p:spTgt spid="18"/>
                                        </p:tgtEl>
                                        <p:attrNameLst>
                                          <p:attrName>ppt_x</p:attrName>
                                        </p:attrNameLst>
                                      </p:cBhvr>
                                      <p:tavLst>
                                        <p:tav tm="0">
                                          <p:val>
                                            <p:strVal val="#ppt_x"/>
                                          </p:val>
                                        </p:tav>
                                        <p:tav tm="100000">
                                          <p:val>
                                            <p:strVal val="#ppt_x"/>
                                          </p:val>
                                        </p:tav>
                                      </p:tavLst>
                                    </p:anim>
                                    <p:anim calcmode="lin" valueType="num">
                                      <p:cBhvr>
                                        <p:cTn id="19" dur="5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anim calcmode="lin" valueType="num">
                                      <p:cBhvr>
                                        <p:cTn id="23" dur="500" fill="hold"/>
                                        <p:tgtEl>
                                          <p:spTgt spid="19"/>
                                        </p:tgtEl>
                                        <p:attrNameLst>
                                          <p:attrName>ppt_x</p:attrName>
                                        </p:attrNameLst>
                                      </p:cBhvr>
                                      <p:tavLst>
                                        <p:tav tm="0">
                                          <p:val>
                                            <p:strVal val="#ppt_x"/>
                                          </p:val>
                                        </p:tav>
                                        <p:tav tm="100000">
                                          <p:val>
                                            <p:strVal val="#ppt_x"/>
                                          </p:val>
                                        </p:tav>
                                      </p:tavLst>
                                    </p:anim>
                                    <p:anim calcmode="lin" valueType="num">
                                      <p:cBhvr>
                                        <p:cTn id="24" dur="5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anim calcmode="lin" valueType="num">
                                      <p:cBhvr>
                                        <p:cTn id="28" dur="500" fill="hold"/>
                                        <p:tgtEl>
                                          <p:spTgt spid="20"/>
                                        </p:tgtEl>
                                        <p:attrNameLst>
                                          <p:attrName>ppt_x</p:attrName>
                                        </p:attrNameLst>
                                      </p:cBhvr>
                                      <p:tavLst>
                                        <p:tav tm="0">
                                          <p:val>
                                            <p:strVal val="#ppt_x"/>
                                          </p:val>
                                        </p:tav>
                                        <p:tav tm="100000">
                                          <p:val>
                                            <p:strVal val="#ppt_x"/>
                                          </p:val>
                                        </p:tav>
                                      </p:tavLst>
                                    </p:anim>
                                    <p:anim calcmode="lin" valueType="num">
                                      <p:cBhvr>
                                        <p:cTn id="29" dur="500" fill="hold"/>
                                        <p:tgtEl>
                                          <p:spTgt spid="20"/>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anim calcmode="lin" valueType="num">
                                      <p:cBhvr>
                                        <p:cTn id="33" dur="500" fill="hold"/>
                                        <p:tgtEl>
                                          <p:spTgt spid="16"/>
                                        </p:tgtEl>
                                        <p:attrNameLst>
                                          <p:attrName>ppt_x</p:attrName>
                                        </p:attrNameLst>
                                      </p:cBhvr>
                                      <p:tavLst>
                                        <p:tav tm="0">
                                          <p:val>
                                            <p:strVal val="#ppt_x"/>
                                          </p:val>
                                        </p:tav>
                                        <p:tav tm="100000">
                                          <p:val>
                                            <p:strVal val="#ppt_x"/>
                                          </p:val>
                                        </p:tav>
                                      </p:tavLst>
                                    </p:anim>
                                    <p:anim calcmode="lin" valueType="num">
                                      <p:cBhvr>
                                        <p:cTn id="34" dur="500" fill="hold"/>
                                        <p:tgtEl>
                                          <p:spTgt spid="16"/>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anim calcmode="lin" valueType="num">
                                      <p:cBhvr>
                                        <p:cTn id="38" dur="500" fill="hold"/>
                                        <p:tgtEl>
                                          <p:spTgt spid="21"/>
                                        </p:tgtEl>
                                        <p:attrNameLst>
                                          <p:attrName>ppt_x</p:attrName>
                                        </p:attrNameLst>
                                      </p:cBhvr>
                                      <p:tavLst>
                                        <p:tav tm="0">
                                          <p:val>
                                            <p:strVal val="#ppt_x"/>
                                          </p:val>
                                        </p:tav>
                                        <p:tav tm="100000">
                                          <p:val>
                                            <p:strVal val="#ppt_x"/>
                                          </p:val>
                                        </p:tav>
                                      </p:tavLst>
                                    </p:anim>
                                    <p:anim calcmode="lin" valueType="num">
                                      <p:cBhvr>
                                        <p:cTn id="39" dur="500" fill="hold"/>
                                        <p:tgtEl>
                                          <p:spTgt spid="21"/>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anim calcmode="lin" valueType="num">
                                      <p:cBhvr>
                                        <p:cTn id="48" dur="500" fill="hold"/>
                                        <p:tgtEl>
                                          <p:spTgt spid="23"/>
                                        </p:tgtEl>
                                        <p:attrNameLst>
                                          <p:attrName>ppt_x</p:attrName>
                                        </p:attrNameLst>
                                      </p:cBhvr>
                                      <p:tavLst>
                                        <p:tav tm="0">
                                          <p:val>
                                            <p:strVal val="#ppt_x"/>
                                          </p:val>
                                        </p:tav>
                                        <p:tav tm="100000">
                                          <p:val>
                                            <p:strVal val="#ppt_x"/>
                                          </p:val>
                                        </p:tav>
                                      </p:tavLst>
                                    </p:anim>
                                    <p:anim calcmode="lin" valueType="num">
                                      <p:cBhvr>
                                        <p:cTn id="49" dur="500" fill="hold"/>
                                        <p:tgtEl>
                                          <p:spTgt spid="23"/>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anim calcmode="lin" valueType="num">
                                      <p:cBhvr>
                                        <p:cTn id="53" dur="500" fill="hold"/>
                                        <p:tgtEl>
                                          <p:spTgt spid="24"/>
                                        </p:tgtEl>
                                        <p:attrNameLst>
                                          <p:attrName>ppt_x</p:attrName>
                                        </p:attrNameLst>
                                      </p:cBhvr>
                                      <p:tavLst>
                                        <p:tav tm="0">
                                          <p:val>
                                            <p:strVal val="#ppt_x"/>
                                          </p:val>
                                        </p:tav>
                                        <p:tav tm="100000">
                                          <p:val>
                                            <p:strVal val="#ppt_x"/>
                                          </p:val>
                                        </p:tav>
                                      </p:tavLst>
                                    </p:anim>
                                    <p:anim calcmode="lin" valueType="num">
                                      <p:cBhvr>
                                        <p:cTn id="54" dur="5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anim calcmode="lin" valueType="num">
                                      <p:cBhvr>
                                        <p:cTn id="58" dur="500" fill="hold"/>
                                        <p:tgtEl>
                                          <p:spTgt spid="31"/>
                                        </p:tgtEl>
                                        <p:attrNameLst>
                                          <p:attrName>ppt_x</p:attrName>
                                        </p:attrNameLst>
                                      </p:cBhvr>
                                      <p:tavLst>
                                        <p:tav tm="0">
                                          <p:val>
                                            <p:strVal val="#ppt_x"/>
                                          </p:val>
                                        </p:tav>
                                        <p:tav tm="100000">
                                          <p:val>
                                            <p:strVal val="#ppt_x"/>
                                          </p:val>
                                        </p:tav>
                                      </p:tavLst>
                                    </p:anim>
                                    <p:anim calcmode="lin" valueType="num">
                                      <p:cBhvr>
                                        <p:cTn id="59" dur="500" fill="hold"/>
                                        <p:tgtEl>
                                          <p:spTgt spid="3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anim calcmode="lin" valueType="num">
                                      <p:cBhvr>
                                        <p:cTn id="63" dur="500" fill="hold"/>
                                        <p:tgtEl>
                                          <p:spTgt spid="26"/>
                                        </p:tgtEl>
                                        <p:attrNameLst>
                                          <p:attrName>ppt_x</p:attrName>
                                        </p:attrNameLst>
                                      </p:cBhvr>
                                      <p:tavLst>
                                        <p:tav tm="0">
                                          <p:val>
                                            <p:strVal val="#ppt_x"/>
                                          </p:val>
                                        </p:tav>
                                        <p:tav tm="100000">
                                          <p:val>
                                            <p:strVal val="#ppt_x"/>
                                          </p:val>
                                        </p:tav>
                                      </p:tavLst>
                                    </p:anim>
                                    <p:anim calcmode="lin" valueType="num">
                                      <p:cBhvr>
                                        <p:cTn id="64" dur="5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anim calcmode="lin" valueType="num">
                                      <p:cBhvr>
                                        <p:cTn id="68" dur="500" fill="hold"/>
                                        <p:tgtEl>
                                          <p:spTgt spid="25"/>
                                        </p:tgtEl>
                                        <p:attrNameLst>
                                          <p:attrName>ppt_x</p:attrName>
                                        </p:attrNameLst>
                                      </p:cBhvr>
                                      <p:tavLst>
                                        <p:tav tm="0">
                                          <p:val>
                                            <p:strVal val="#ppt_x"/>
                                          </p:val>
                                        </p:tav>
                                        <p:tav tm="100000">
                                          <p:val>
                                            <p:strVal val="#ppt_x"/>
                                          </p:val>
                                        </p:tav>
                                      </p:tavLst>
                                    </p:anim>
                                    <p:anim calcmode="lin" valueType="num">
                                      <p:cBhvr>
                                        <p:cTn id="69" dur="5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anim calcmode="lin" valueType="num">
                                      <p:cBhvr>
                                        <p:cTn id="73" dur="500" fill="hold"/>
                                        <p:tgtEl>
                                          <p:spTgt spid="27"/>
                                        </p:tgtEl>
                                        <p:attrNameLst>
                                          <p:attrName>ppt_x</p:attrName>
                                        </p:attrNameLst>
                                      </p:cBhvr>
                                      <p:tavLst>
                                        <p:tav tm="0">
                                          <p:val>
                                            <p:strVal val="#ppt_x"/>
                                          </p:val>
                                        </p:tav>
                                        <p:tav tm="100000">
                                          <p:val>
                                            <p:strVal val="#ppt_x"/>
                                          </p:val>
                                        </p:tav>
                                      </p:tavLst>
                                    </p:anim>
                                    <p:anim calcmode="lin" valueType="num">
                                      <p:cBhvr>
                                        <p:cTn id="74" dur="500" fill="hold"/>
                                        <p:tgtEl>
                                          <p:spTgt spid="2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anim calcmode="lin" valueType="num">
                                      <p:cBhvr>
                                        <p:cTn id="78" dur="500" fill="hold"/>
                                        <p:tgtEl>
                                          <p:spTgt spid="28"/>
                                        </p:tgtEl>
                                        <p:attrNameLst>
                                          <p:attrName>ppt_x</p:attrName>
                                        </p:attrNameLst>
                                      </p:cBhvr>
                                      <p:tavLst>
                                        <p:tav tm="0">
                                          <p:val>
                                            <p:strVal val="#ppt_x"/>
                                          </p:val>
                                        </p:tav>
                                        <p:tav tm="100000">
                                          <p:val>
                                            <p:strVal val="#ppt_x"/>
                                          </p:val>
                                        </p:tav>
                                      </p:tavLst>
                                    </p:anim>
                                    <p:anim calcmode="lin" valueType="num">
                                      <p:cBhvr>
                                        <p:cTn id="7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42</a:t>
            </a:fld>
            <a:endParaRPr lang="en-US"/>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9" name="Rectangle 8"/>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pic>
        <p:nvPicPr>
          <p:cNvPr id="1030" name="Picture 6" descr="Image result for order lis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079" y="2887624"/>
            <a:ext cx="6579761" cy="65797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repor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480892" y="3991825"/>
            <a:ext cx="12635908" cy="547556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8247840" y="5512619"/>
            <a:ext cx="2033584" cy="121698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38" name="Picture 14" descr="Image result for overdue icon"/>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135" b="95380" l="4102" r="95313">
                        <a14:foregroundMark x1="15332" y1="66007" x2="15332" y2="66007"/>
                        <a14:foregroundMark x1="15527" y1="59076" x2="15527" y2="59076"/>
                        <a14:foregroundMark x1="24219" y1="53300" x2="24219" y2="53300"/>
                        <a14:foregroundMark x1="38379" y1="54125" x2="38379" y2="54125"/>
                        <a14:foregroundMark x1="47070" y1="50660" x2="47070" y2="50660"/>
                        <a14:foregroundMark x1="57813" y1="45545" x2="57813" y2="45545"/>
                        <a14:foregroundMark x1="67480" y1="35974" x2="67480" y2="35974"/>
                        <a14:foregroundMark x1="77246" y1="26733" x2="77246" y2="26733"/>
                      </a14:backgroundRemoval>
                    </a14:imgEffect>
                  </a14:imgLayer>
                </a14:imgProps>
              </a:ext>
              <a:ext uri="{28A0092B-C50C-407E-A947-70E740481C1C}">
                <a14:useLocalDpi xmlns:a14="http://schemas.microsoft.com/office/drawing/2010/main" val="0"/>
              </a:ext>
            </a:extLst>
          </a:blip>
          <a:srcRect/>
          <a:stretch>
            <a:fillRect/>
          </a:stretch>
        </p:blipFill>
        <p:spPr bwMode="auto">
          <a:xfrm>
            <a:off x="2823386" y="6729605"/>
            <a:ext cx="1570194" cy="92923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descr="Image result for overdue icon"/>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3135" b="95380" l="4102" r="95313">
                        <a14:foregroundMark x1="15332" y1="66007" x2="15332" y2="66007"/>
                        <a14:foregroundMark x1="15527" y1="59076" x2="15527" y2="59076"/>
                        <a14:foregroundMark x1="24219" y1="53300" x2="24219" y2="53300"/>
                        <a14:foregroundMark x1="38379" y1="54125" x2="38379" y2="54125"/>
                        <a14:foregroundMark x1="47070" y1="50660" x2="47070" y2="50660"/>
                        <a14:foregroundMark x1="57813" y1="45545" x2="57813" y2="45545"/>
                        <a14:foregroundMark x1="67480" y1="35974" x2="67480" y2="35974"/>
                        <a14:foregroundMark x1="77246" y1="26733" x2="77246" y2="26733"/>
                      </a14:backgroundRemoval>
                    </a14:imgEffect>
                  </a14:imgLayer>
                </a14:imgProps>
              </a:ext>
              <a:ext uri="{28A0092B-C50C-407E-A947-70E740481C1C}">
                <a14:useLocalDpi xmlns:a14="http://schemas.microsoft.com/office/drawing/2010/main" val="0"/>
              </a:ext>
            </a:extLst>
          </a:blip>
          <a:srcRect/>
          <a:stretch>
            <a:fillRect/>
          </a:stretch>
        </p:blipFill>
        <p:spPr bwMode="auto">
          <a:xfrm>
            <a:off x="2823386" y="7811241"/>
            <a:ext cx="1570194" cy="92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41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arn(inVertical)">
                                      <p:cBhvr>
                                        <p:cTn id="7" dur="500"/>
                                        <p:tgtEl>
                                          <p:spTgt spid="36"/>
                                        </p:tgtEl>
                                      </p:cBhvr>
                                    </p:animEffect>
                                  </p:childTnLst>
                                </p:cTn>
                              </p:par>
                              <p:par>
                                <p:cTn id="8" presetID="16" presetClass="entr" presetSubtype="21" fill="hold"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barn(inVertical)">
                                      <p:cBhvr>
                                        <p:cTn id="10" dur="500"/>
                                        <p:tgtEl>
                                          <p:spTgt spid="1038"/>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par>
                                <p:cTn id="14" presetID="22" presetClass="entr" presetSubtype="8" fill="hold" nodeType="withEffect">
                                  <p:stCondLst>
                                    <p:cond delay="1500"/>
                                  </p:stCondLst>
                                  <p:childTnLst>
                                    <p:set>
                                      <p:cBhvr>
                                        <p:cTn id="15" dur="1" fill="hold">
                                          <p:stCondLst>
                                            <p:cond delay="0"/>
                                          </p:stCondLst>
                                        </p:cTn>
                                        <p:tgtEl>
                                          <p:spTgt spid="1034"/>
                                        </p:tgtEl>
                                        <p:attrNameLst>
                                          <p:attrName>style.visibility</p:attrName>
                                        </p:attrNameLst>
                                      </p:cBhvr>
                                      <p:to>
                                        <p:strVal val="visible"/>
                                      </p:to>
                                    </p:set>
                                    <p:animEffect transition="in" filter="wipe(left)">
                                      <p:cBhvr>
                                        <p:cTn id="16"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43</a:t>
            </a:fld>
            <a:endParaRPr lang="en-US"/>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32"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8" name="TextBox 7"/>
          <p:cNvSpPr txBox="1"/>
          <p:nvPr/>
        </p:nvSpPr>
        <p:spPr>
          <a:xfrm>
            <a:off x="299570" y="5416703"/>
            <a:ext cx="19289486" cy="3785652"/>
          </a:xfrm>
          <a:prstGeom prst="rect">
            <a:avLst/>
          </a:prstGeom>
          <a:noFill/>
        </p:spPr>
        <p:txBody>
          <a:bodyPr wrap="square" rtlCol="0">
            <a:spAutoFit/>
          </a:bodyPr>
          <a:lstStyle/>
          <a:p>
            <a:pPr lvl="1" algn="just"/>
            <a:r>
              <a:rPr lang="en-US" sz="4000" b="1" u="sng" dirty="0" smtClean="0">
                <a:latin typeface="Arial" pitchFamily="34" charset="0"/>
                <a:cs typeface="Arial" pitchFamily="34" charset="0"/>
              </a:rPr>
              <a:t>Scenario 4:</a:t>
            </a:r>
            <a:r>
              <a:rPr lang="en-US" sz="4000" b="1" dirty="0" smtClean="0">
                <a:latin typeface="Arial" pitchFamily="34" charset="0"/>
                <a:cs typeface="Arial" pitchFamily="34" charset="0"/>
              </a:rPr>
              <a:t> </a:t>
            </a:r>
            <a:r>
              <a:rPr lang="en-US" sz="4000" dirty="0">
                <a:latin typeface="Arial" pitchFamily="34" charset="0"/>
                <a:cs typeface="Arial" pitchFamily="34" charset="0"/>
              </a:rPr>
              <a:t>Mr. </a:t>
            </a:r>
            <a:r>
              <a:rPr lang="en-US" sz="4000" dirty="0" err="1" smtClean="0">
                <a:latin typeface="Arial" pitchFamily="34" charset="0"/>
                <a:cs typeface="Arial" pitchFamily="34" charset="0"/>
              </a:rPr>
              <a:t>Tien</a:t>
            </a:r>
            <a:r>
              <a:rPr lang="en-US" sz="4000" dirty="0" smtClean="0">
                <a:latin typeface="Arial" pitchFamily="34" charset="0"/>
                <a:cs typeface="Arial" pitchFamily="34" charset="0"/>
              </a:rPr>
              <a:t> </a:t>
            </a:r>
            <a:r>
              <a:rPr lang="en-US" sz="4000" dirty="0">
                <a:latin typeface="Arial" pitchFamily="34" charset="0"/>
                <a:cs typeface="Arial" pitchFamily="34" charset="0"/>
              </a:rPr>
              <a:t>is a manager</a:t>
            </a:r>
            <a:r>
              <a:rPr lang="en-US" sz="4000" dirty="0" smtClean="0">
                <a:latin typeface="Arial" pitchFamily="34" charset="0"/>
                <a:cs typeface="Arial" pitchFamily="34" charset="0"/>
              </a:rPr>
              <a:t>. </a:t>
            </a:r>
            <a:r>
              <a:rPr lang="en-US" sz="4000" dirty="0">
                <a:latin typeface="Arial" pitchFamily="34" charset="0"/>
                <a:cs typeface="Arial" pitchFamily="34" charset="0"/>
              </a:rPr>
              <a:t>The manager wants </a:t>
            </a:r>
            <a:r>
              <a:rPr lang="en-US" sz="4000" dirty="0" smtClean="0">
                <a:latin typeface="Arial" pitchFamily="34" charset="0"/>
                <a:cs typeface="Arial" pitchFamily="34" charset="0"/>
              </a:rPr>
              <a:t>to knows report </a:t>
            </a:r>
            <a:r>
              <a:rPr lang="en-US" sz="4000" dirty="0">
                <a:latin typeface="Arial" pitchFamily="34" charset="0"/>
                <a:cs typeface="Arial" pitchFamily="34" charset="0"/>
              </a:rPr>
              <a:t>about the </a:t>
            </a:r>
            <a:r>
              <a:rPr lang="en-US" sz="4000" dirty="0" smtClean="0">
                <a:latin typeface="Arial" pitchFamily="34" charset="0"/>
                <a:cs typeface="Arial" pitchFamily="34" charset="0"/>
              </a:rPr>
              <a:t>equipment.</a:t>
            </a:r>
            <a:endParaRPr lang="en-US" sz="4000" dirty="0">
              <a:latin typeface="Arial" pitchFamily="34" charset="0"/>
              <a:cs typeface="Arial" pitchFamily="34" charset="0"/>
            </a:endParaRPr>
          </a:p>
          <a:p>
            <a:pPr marL="1317650" lvl="1" indent="-571500" algn="just">
              <a:buFont typeface="Arial" pitchFamily="34" charset="0"/>
              <a:buChar char="•"/>
            </a:pPr>
            <a:r>
              <a:rPr lang="en-US" sz="4000" dirty="0">
                <a:latin typeface="Arial" pitchFamily="34" charset="0"/>
                <a:cs typeface="Arial" pitchFamily="34" charset="0"/>
              </a:rPr>
              <a:t>Report on damaged, lost equipment.</a:t>
            </a:r>
          </a:p>
          <a:p>
            <a:pPr marL="1317650" lvl="1" indent="-571500" algn="just">
              <a:buFont typeface="Arial" pitchFamily="34" charset="0"/>
              <a:buChar char="•"/>
            </a:pPr>
            <a:r>
              <a:rPr lang="en-US" sz="4000" dirty="0">
                <a:latin typeface="Arial" pitchFamily="34" charset="0"/>
                <a:cs typeface="Arial" pitchFamily="34" charset="0"/>
              </a:rPr>
              <a:t>Report on available equipment.</a:t>
            </a:r>
          </a:p>
          <a:p>
            <a:pPr marL="1317650" lvl="1" indent="-571500" algn="just">
              <a:buFont typeface="Arial" pitchFamily="34" charset="0"/>
              <a:buChar char="•"/>
            </a:pPr>
            <a:r>
              <a:rPr lang="en-US" sz="4000" dirty="0">
                <a:latin typeface="Arial" pitchFamily="34" charset="0"/>
                <a:cs typeface="Arial" pitchFamily="34" charset="0"/>
              </a:rPr>
              <a:t>Report on working equipment.</a:t>
            </a:r>
          </a:p>
          <a:p>
            <a:pPr marL="1317650" lvl="1" indent="-571500" algn="just">
              <a:buFont typeface="Arial" pitchFamily="34" charset="0"/>
              <a:buChar char="•"/>
            </a:pPr>
            <a:r>
              <a:rPr lang="en-US" sz="4000" dirty="0">
                <a:latin typeface="Arial" pitchFamily="34" charset="0"/>
                <a:cs typeface="Arial" pitchFamily="34" charset="0"/>
              </a:rPr>
              <a:t>Report on maintenance schedules of the equipment.</a:t>
            </a:r>
          </a:p>
        </p:txBody>
      </p:sp>
      <p:sp>
        <p:nvSpPr>
          <p:cNvPr id="9" name="Rectangle 8"/>
          <p:cNvSpPr/>
          <p:nvPr/>
        </p:nvSpPr>
        <p:spPr>
          <a:xfrm>
            <a:off x="16749132" y="1337021"/>
            <a:ext cx="3367668" cy="109394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p:cNvSpPr/>
          <p:nvPr/>
        </p:nvSpPr>
        <p:spPr>
          <a:xfrm>
            <a:off x="16749131" y="1337021"/>
            <a:ext cx="3212497"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Reporting</a:t>
            </a:r>
            <a:endParaRPr lang="en-US" sz="3200" dirty="0">
              <a:solidFill>
                <a:schemeClr val="bg2"/>
              </a:solidFill>
              <a:latin typeface="Arial" pitchFamily="34" charset="0"/>
              <a:ea typeface="Roboto" panose="02000000000000000000" pitchFamily="2" charset="0"/>
              <a:cs typeface="Arial" pitchFamily="34" charset="0"/>
            </a:endParaRPr>
          </a:p>
        </p:txBody>
      </p:sp>
    </p:spTree>
    <p:extLst>
      <p:ext uri="{BB962C8B-B14F-4D97-AF65-F5344CB8AC3E}">
        <p14:creationId xmlns:p14="http://schemas.microsoft.com/office/powerpoint/2010/main" val="240583442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44</a:t>
            </a:fld>
            <a:endParaRPr lang="en-US"/>
          </a:p>
        </p:txBody>
      </p:sp>
      <p:sp>
        <p:nvSpPr>
          <p:cNvPr id="34" name="Rectangle 33"/>
          <p:cNvSpPr/>
          <p:nvPr/>
        </p:nvSpPr>
        <p:spPr>
          <a:xfrm>
            <a:off x="16414595" y="1337021"/>
            <a:ext cx="3702205" cy="109394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Rectangle 37"/>
          <p:cNvSpPr/>
          <p:nvPr/>
        </p:nvSpPr>
        <p:spPr>
          <a:xfrm>
            <a:off x="16637619" y="1337021"/>
            <a:ext cx="3324009" cy="732508"/>
          </a:xfrm>
          <a:prstGeom prst="rect">
            <a:avLst/>
          </a:prstGeom>
        </p:spPr>
        <p:txBody>
          <a:bodyPr wrap="square">
            <a:spAutoFit/>
          </a:bodyPr>
          <a:lstStyle/>
          <a:p>
            <a:pPr algn="ctr">
              <a:lnSpc>
                <a:spcPct val="130000"/>
              </a:lnSpc>
            </a:pPr>
            <a:r>
              <a:rPr lang="en-US" sz="3200" dirty="0" smtClean="0">
                <a:solidFill>
                  <a:schemeClr val="bg2"/>
                </a:solidFill>
                <a:latin typeface="Arial" pitchFamily="34" charset="0"/>
                <a:ea typeface="Roboto" panose="02000000000000000000" pitchFamily="2" charset="0"/>
                <a:cs typeface="Arial" pitchFamily="34" charset="0"/>
              </a:rPr>
              <a:t>Algorithm</a:t>
            </a:r>
            <a:endParaRPr lang="en-US" sz="3200" dirty="0">
              <a:solidFill>
                <a:schemeClr val="bg2"/>
              </a:solidFill>
              <a:latin typeface="Arial" pitchFamily="34" charset="0"/>
              <a:ea typeface="Roboto" panose="02000000000000000000" pitchFamily="2" charset="0"/>
              <a:cs typeface="Arial" pitchFamily="34" charset="0"/>
            </a:endParaRPr>
          </a:p>
        </p:txBody>
      </p:sp>
      <p:sp>
        <p:nvSpPr>
          <p:cNvPr id="29" name="Heptagon 28"/>
          <p:cNvSpPr/>
          <p:nvPr/>
        </p:nvSpPr>
        <p:spPr>
          <a:xfrm>
            <a:off x="764192" y="505788"/>
            <a:ext cx="914400" cy="914400"/>
          </a:xfrm>
          <a:prstGeom prst="heptagon">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600" b="1" dirty="0" smtClean="0"/>
              <a:t>03</a:t>
            </a:r>
            <a:endParaRPr lang="en-US" sz="3600" b="1" dirty="0"/>
          </a:p>
        </p:txBody>
      </p:sp>
      <p:sp>
        <p:nvSpPr>
          <p:cNvPr id="30" name="Rectangle 2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FEATURES &amp; DEMO</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8"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238539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45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45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45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p:bldLst>
      </p:timing>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45</a:t>
            </a:fld>
            <a:endParaRPr lang="en-US"/>
          </a:p>
        </p:txBody>
      </p:sp>
      <p:sp>
        <p:nvSpPr>
          <p:cNvPr id="19" name="Rectangle 18"/>
          <p:cNvSpPr/>
          <p:nvPr/>
        </p:nvSpPr>
        <p:spPr>
          <a:xfrm>
            <a:off x="6688937" y="4280391"/>
            <a:ext cx="7428506" cy="1692771"/>
          </a:xfrm>
          <a:prstGeom prst="rect">
            <a:avLst/>
          </a:prstGeom>
        </p:spPr>
        <p:txBody>
          <a:bodyPr wrap="square">
            <a:spAutoFit/>
          </a:bodyPr>
          <a:lstStyle/>
          <a:p>
            <a:pPr>
              <a:lnSpc>
                <a:spcPct val="130000"/>
              </a:lnSpc>
            </a:pPr>
            <a:r>
              <a:rPr lang="en-US" sz="8000" b="1" dirty="0" smtClean="0">
                <a:solidFill>
                  <a:schemeClr val="tx2">
                    <a:lumMod val="75000"/>
                    <a:lumOff val="25000"/>
                  </a:schemeClr>
                </a:solidFill>
                <a:latin typeface="Roboto" panose="02000000000000000000" pitchFamily="2" charset="0"/>
                <a:ea typeface="Roboto" panose="02000000000000000000" pitchFamily="2" charset="0"/>
              </a:rPr>
              <a:t>FUTURE PLAN</a:t>
            </a:r>
            <a:endParaRPr lang="en-US" sz="8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421465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72C24A95-05C1-4CD5-A1C1-BD3EB71AABA9}" type="slidenum">
              <a:rPr lang="en-US" smtClean="0"/>
              <a:t>46</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8" name="Oval 7"/>
          <p:cNvSpPr/>
          <p:nvPr/>
        </p:nvSpPr>
        <p:spPr>
          <a:xfrm>
            <a:off x="1726587" y="220622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25%</a:t>
            </a:r>
            <a:endParaRPr lang="en-US" sz="4800" dirty="0">
              <a:solidFill>
                <a:schemeClr val="tx2">
                  <a:lumMod val="75000"/>
                  <a:lumOff val="25000"/>
                </a:schemeClr>
              </a:solidFill>
              <a:latin typeface="Arial" pitchFamily="34" charset="0"/>
              <a:cs typeface="Arial" pitchFamily="34" charset="0"/>
            </a:endParaRPr>
          </a:p>
        </p:txBody>
      </p:sp>
      <p:sp>
        <p:nvSpPr>
          <p:cNvPr id="9" name="Arc 8"/>
          <p:cNvSpPr/>
          <p:nvPr/>
        </p:nvSpPr>
        <p:spPr>
          <a:xfrm>
            <a:off x="1726587" y="2206220"/>
            <a:ext cx="1839357" cy="1873810"/>
          </a:xfrm>
          <a:prstGeom prst="arc">
            <a:avLst>
              <a:gd name="adj1" fmla="val 16200000"/>
              <a:gd name="adj2" fmla="val 21333373"/>
            </a:avLst>
          </a:prstGeom>
          <a:noFill/>
          <a:ln w="127000" cap="rnd">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10" name="Oval 9"/>
          <p:cNvSpPr/>
          <p:nvPr/>
        </p:nvSpPr>
        <p:spPr>
          <a:xfrm>
            <a:off x="8139512" y="220622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smtClean="0">
                <a:solidFill>
                  <a:schemeClr val="tx2">
                    <a:lumMod val="75000"/>
                    <a:lumOff val="25000"/>
                  </a:schemeClr>
                </a:solidFill>
                <a:latin typeface="Arial" pitchFamily="34" charset="0"/>
                <a:cs typeface="Arial" pitchFamily="34" charset="0"/>
              </a:rPr>
              <a:t>45%</a:t>
            </a:r>
            <a:endParaRPr lang="en-US" sz="4800">
              <a:solidFill>
                <a:schemeClr val="tx2">
                  <a:lumMod val="75000"/>
                  <a:lumOff val="25000"/>
                </a:schemeClr>
              </a:solidFill>
              <a:latin typeface="Arial" pitchFamily="34" charset="0"/>
              <a:cs typeface="Arial" pitchFamily="34" charset="0"/>
            </a:endParaRPr>
          </a:p>
        </p:txBody>
      </p:sp>
      <p:sp>
        <p:nvSpPr>
          <p:cNvPr id="11" name="Arc 10"/>
          <p:cNvSpPr/>
          <p:nvPr/>
        </p:nvSpPr>
        <p:spPr>
          <a:xfrm>
            <a:off x="8139512" y="2206220"/>
            <a:ext cx="1839357" cy="1873810"/>
          </a:xfrm>
          <a:prstGeom prst="arc">
            <a:avLst>
              <a:gd name="adj1" fmla="val 16200000"/>
              <a:gd name="adj2" fmla="val 2112500"/>
            </a:avLst>
          </a:prstGeom>
          <a:noFill/>
          <a:ln w="127000" cap="rnd">
            <a:solidFill>
              <a:srgbClr val="99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12" name="Rectangle 11"/>
          <p:cNvSpPr/>
          <p:nvPr/>
        </p:nvSpPr>
        <p:spPr>
          <a:xfrm>
            <a:off x="3715381" y="2616827"/>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Mechanical Machine</a:t>
            </a:r>
          </a:p>
        </p:txBody>
      </p:sp>
      <p:sp>
        <p:nvSpPr>
          <p:cNvPr id="14" name="Rectangle 13"/>
          <p:cNvSpPr/>
          <p:nvPr/>
        </p:nvSpPr>
        <p:spPr>
          <a:xfrm>
            <a:off x="10192592" y="2616827"/>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Mechanical </a:t>
            </a: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Machine</a:t>
            </a:r>
            <a:endParaRPr lang="en-US" sz="2800" dirty="0">
              <a:solidFill>
                <a:schemeClr val="tx2">
                  <a:lumMod val="75000"/>
                  <a:lumOff val="25000"/>
                </a:schemeClr>
              </a:solidFill>
              <a:latin typeface="Arial" pitchFamily="34" charset="0"/>
              <a:ea typeface="Roboto" panose="02000000000000000000" pitchFamily="2" charset="0"/>
              <a:cs typeface="Arial" pitchFamily="34" charset="0"/>
            </a:endParaRPr>
          </a:p>
        </p:txBody>
      </p:sp>
      <p:sp>
        <p:nvSpPr>
          <p:cNvPr id="17" name="Oval 16"/>
          <p:cNvSpPr/>
          <p:nvPr/>
        </p:nvSpPr>
        <p:spPr>
          <a:xfrm>
            <a:off x="1722873" y="4388102"/>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85%</a:t>
            </a:r>
            <a:endParaRPr lang="en-US" sz="4800" dirty="0">
              <a:solidFill>
                <a:schemeClr val="tx2">
                  <a:lumMod val="75000"/>
                  <a:lumOff val="25000"/>
                </a:schemeClr>
              </a:solidFill>
              <a:latin typeface="Arial" pitchFamily="34" charset="0"/>
              <a:cs typeface="Arial" pitchFamily="34" charset="0"/>
            </a:endParaRPr>
          </a:p>
        </p:txBody>
      </p:sp>
      <p:sp>
        <p:nvSpPr>
          <p:cNvPr id="18" name="Arc 17"/>
          <p:cNvSpPr/>
          <p:nvPr/>
        </p:nvSpPr>
        <p:spPr>
          <a:xfrm>
            <a:off x="1722873" y="4388102"/>
            <a:ext cx="1839357" cy="1873810"/>
          </a:xfrm>
          <a:prstGeom prst="arc">
            <a:avLst>
              <a:gd name="adj1" fmla="val 16200000"/>
              <a:gd name="adj2" fmla="val 10321394"/>
            </a:avLst>
          </a:prstGeom>
          <a:noFill/>
          <a:ln w="127000" cap="rnd">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19" name="Oval 18"/>
          <p:cNvSpPr/>
          <p:nvPr/>
        </p:nvSpPr>
        <p:spPr>
          <a:xfrm>
            <a:off x="8135798" y="4388102"/>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50%</a:t>
            </a:r>
            <a:endParaRPr lang="en-US" sz="4800" dirty="0">
              <a:solidFill>
                <a:schemeClr val="tx2">
                  <a:lumMod val="75000"/>
                  <a:lumOff val="25000"/>
                </a:schemeClr>
              </a:solidFill>
              <a:latin typeface="Arial" pitchFamily="34" charset="0"/>
              <a:cs typeface="Arial" pitchFamily="34" charset="0"/>
            </a:endParaRPr>
          </a:p>
        </p:txBody>
      </p:sp>
      <p:sp>
        <p:nvSpPr>
          <p:cNvPr id="20" name="Arc 19"/>
          <p:cNvSpPr/>
          <p:nvPr/>
        </p:nvSpPr>
        <p:spPr>
          <a:xfrm>
            <a:off x="8135798" y="4388102"/>
            <a:ext cx="1839357" cy="1873810"/>
          </a:xfrm>
          <a:prstGeom prst="arc">
            <a:avLst>
              <a:gd name="adj1" fmla="val 16200000"/>
              <a:gd name="adj2" fmla="val 5317686"/>
            </a:avLst>
          </a:prstGeom>
          <a:noFill/>
          <a:ln w="127000" cap="rnd">
            <a:solidFill>
              <a:srgbClr val="66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21" name="Rectangle 20"/>
          <p:cNvSpPr/>
          <p:nvPr/>
        </p:nvSpPr>
        <p:spPr>
          <a:xfrm>
            <a:off x="3711667" y="4798709"/>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Welding Machine</a:t>
            </a:r>
          </a:p>
        </p:txBody>
      </p:sp>
      <p:sp>
        <p:nvSpPr>
          <p:cNvPr id="22" name="Rectangle 21"/>
          <p:cNvSpPr/>
          <p:nvPr/>
        </p:nvSpPr>
        <p:spPr>
          <a:xfrm>
            <a:off x="10188878" y="4798709"/>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Welding Machine</a:t>
            </a:r>
          </a:p>
        </p:txBody>
      </p:sp>
      <p:sp>
        <p:nvSpPr>
          <p:cNvPr id="23" name="Oval 22"/>
          <p:cNvSpPr/>
          <p:nvPr/>
        </p:nvSpPr>
        <p:spPr>
          <a:xfrm>
            <a:off x="1745175" y="6551396"/>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lumMod val="75000"/>
                    <a:lumOff val="25000"/>
                  </a:schemeClr>
                </a:solidFill>
                <a:latin typeface="Arial" pitchFamily="34" charset="0"/>
                <a:cs typeface="Arial" pitchFamily="34" charset="0"/>
              </a:rPr>
              <a:t>4</a:t>
            </a:r>
            <a:r>
              <a:rPr lang="en-US" sz="4800" dirty="0" smtClean="0">
                <a:solidFill>
                  <a:schemeClr val="tx2">
                    <a:lumMod val="75000"/>
                    <a:lumOff val="25000"/>
                  </a:schemeClr>
                </a:solidFill>
                <a:latin typeface="Arial" pitchFamily="34" charset="0"/>
                <a:cs typeface="Arial" pitchFamily="34" charset="0"/>
              </a:rPr>
              <a:t>5%</a:t>
            </a:r>
            <a:endParaRPr lang="en-US" sz="4800" dirty="0">
              <a:solidFill>
                <a:schemeClr val="tx2">
                  <a:lumMod val="75000"/>
                  <a:lumOff val="25000"/>
                </a:schemeClr>
              </a:solidFill>
              <a:latin typeface="Arial" pitchFamily="34" charset="0"/>
              <a:cs typeface="Arial" pitchFamily="34" charset="0"/>
            </a:endParaRPr>
          </a:p>
        </p:txBody>
      </p:sp>
      <p:sp>
        <p:nvSpPr>
          <p:cNvPr id="24" name="Arc 23"/>
          <p:cNvSpPr/>
          <p:nvPr/>
        </p:nvSpPr>
        <p:spPr>
          <a:xfrm>
            <a:off x="1745175" y="6551396"/>
            <a:ext cx="1839357" cy="1873810"/>
          </a:xfrm>
          <a:prstGeom prst="arc">
            <a:avLst>
              <a:gd name="adj1" fmla="val 16200000"/>
              <a:gd name="adj2" fmla="val 2787576"/>
            </a:avLst>
          </a:prstGeom>
          <a:noFill/>
          <a:ln w="127000" cap="rnd">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25" name="Oval 24"/>
          <p:cNvSpPr/>
          <p:nvPr/>
        </p:nvSpPr>
        <p:spPr>
          <a:xfrm>
            <a:off x="8158100" y="6551396"/>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2">
                    <a:lumMod val="75000"/>
                    <a:lumOff val="25000"/>
                  </a:schemeClr>
                </a:solidFill>
                <a:latin typeface="Arial" pitchFamily="34" charset="0"/>
                <a:cs typeface="Arial" pitchFamily="34" charset="0"/>
              </a:rPr>
              <a:t>7</a:t>
            </a:r>
            <a:r>
              <a:rPr lang="en-US" sz="4800" dirty="0" smtClean="0">
                <a:solidFill>
                  <a:schemeClr val="tx2">
                    <a:lumMod val="75000"/>
                    <a:lumOff val="25000"/>
                  </a:schemeClr>
                </a:solidFill>
                <a:latin typeface="Arial" pitchFamily="34" charset="0"/>
                <a:cs typeface="Arial" pitchFamily="34" charset="0"/>
              </a:rPr>
              <a:t>5%</a:t>
            </a:r>
            <a:endParaRPr lang="en-US" sz="4800" dirty="0">
              <a:solidFill>
                <a:schemeClr val="tx2">
                  <a:lumMod val="75000"/>
                  <a:lumOff val="25000"/>
                </a:schemeClr>
              </a:solidFill>
              <a:latin typeface="Arial" pitchFamily="34" charset="0"/>
              <a:cs typeface="Arial" pitchFamily="34" charset="0"/>
            </a:endParaRPr>
          </a:p>
        </p:txBody>
      </p:sp>
      <p:sp>
        <p:nvSpPr>
          <p:cNvPr id="26" name="Arc 25"/>
          <p:cNvSpPr/>
          <p:nvPr/>
        </p:nvSpPr>
        <p:spPr>
          <a:xfrm>
            <a:off x="8158100" y="6551396"/>
            <a:ext cx="1839357" cy="1873810"/>
          </a:xfrm>
          <a:prstGeom prst="arc">
            <a:avLst>
              <a:gd name="adj1" fmla="val 16200000"/>
              <a:gd name="adj2" fmla="val 10390406"/>
            </a:avLst>
          </a:prstGeom>
          <a:noFill/>
          <a:ln w="127000" cap="rnd">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27" name="Rectangle 26"/>
          <p:cNvSpPr/>
          <p:nvPr/>
        </p:nvSpPr>
        <p:spPr>
          <a:xfrm>
            <a:off x="3733969" y="6962003"/>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Pump</a:t>
            </a:r>
          </a:p>
        </p:txBody>
      </p:sp>
      <p:sp>
        <p:nvSpPr>
          <p:cNvPr id="28" name="Rectangle 27"/>
          <p:cNvSpPr/>
          <p:nvPr/>
        </p:nvSpPr>
        <p:spPr>
          <a:xfrm>
            <a:off x="10211180" y="6962003"/>
            <a:ext cx="4073236" cy="652486"/>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Pump</a:t>
            </a:r>
          </a:p>
        </p:txBody>
      </p:sp>
      <p:sp>
        <p:nvSpPr>
          <p:cNvPr id="29" name="Oval 28"/>
          <p:cNvSpPr/>
          <p:nvPr/>
        </p:nvSpPr>
        <p:spPr>
          <a:xfrm>
            <a:off x="1722873" y="871469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15%</a:t>
            </a:r>
            <a:endParaRPr lang="en-US" sz="4800" dirty="0">
              <a:solidFill>
                <a:schemeClr val="tx2">
                  <a:lumMod val="75000"/>
                  <a:lumOff val="25000"/>
                </a:schemeClr>
              </a:solidFill>
              <a:latin typeface="Arial" pitchFamily="34" charset="0"/>
              <a:cs typeface="Arial" pitchFamily="34" charset="0"/>
            </a:endParaRPr>
          </a:p>
        </p:txBody>
      </p:sp>
      <p:sp>
        <p:nvSpPr>
          <p:cNvPr id="30" name="Arc 29"/>
          <p:cNvSpPr/>
          <p:nvPr/>
        </p:nvSpPr>
        <p:spPr>
          <a:xfrm>
            <a:off x="1722873" y="8714690"/>
            <a:ext cx="1839357" cy="1873810"/>
          </a:xfrm>
          <a:prstGeom prst="arc">
            <a:avLst>
              <a:gd name="adj1" fmla="val 16200000"/>
              <a:gd name="adj2" fmla="val 19565929"/>
            </a:avLst>
          </a:prstGeom>
          <a:noFill/>
          <a:ln w="127000" cap="rnd">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31" name="Oval 30"/>
          <p:cNvSpPr/>
          <p:nvPr/>
        </p:nvSpPr>
        <p:spPr>
          <a:xfrm>
            <a:off x="8135798" y="8714690"/>
            <a:ext cx="1839357" cy="1873810"/>
          </a:xfrm>
          <a:prstGeom prst="ellipse">
            <a:avLst/>
          </a:prstGeom>
          <a:noFill/>
          <a:ln w="1270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smtClean="0">
                <a:solidFill>
                  <a:schemeClr val="tx2">
                    <a:lumMod val="75000"/>
                    <a:lumOff val="25000"/>
                  </a:schemeClr>
                </a:solidFill>
                <a:latin typeface="Arial" pitchFamily="34" charset="0"/>
                <a:cs typeface="Arial" pitchFamily="34" charset="0"/>
              </a:rPr>
              <a:t>25%</a:t>
            </a:r>
            <a:endParaRPr lang="en-US" sz="4800" dirty="0">
              <a:solidFill>
                <a:schemeClr val="tx2">
                  <a:lumMod val="75000"/>
                  <a:lumOff val="25000"/>
                </a:schemeClr>
              </a:solidFill>
              <a:latin typeface="Arial" pitchFamily="34" charset="0"/>
              <a:cs typeface="Arial" pitchFamily="34" charset="0"/>
            </a:endParaRPr>
          </a:p>
        </p:txBody>
      </p:sp>
      <p:sp>
        <p:nvSpPr>
          <p:cNvPr id="32" name="Arc 31"/>
          <p:cNvSpPr/>
          <p:nvPr/>
        </p:nvSpPr>
        <p:spPr>
          <a:xfrm>
            <a:off x="8135798" y="8714690"/>
            <a:ext cx="1839357" cy="1873810"/>
          </a:xfrm>
          <a:prstGeom prst="arc">
            <a:avLst>
              <a:gd name="adj1" fmla="val 16200000"/>
              <a:gd name="adj2" fmla="val 21593760"/>
            </a:avLst>
          </a:prstGeom>
          <a:noFill/>
          <a:ln w="127000" cap="rnd">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lumOff val="25000"/>
                </a:schemeClr>
              </a:solidFill>
              <a:latin typeface="Arial" pitchFamily="34" charset="0"/>
              <a:cs typeface="Arial" pitchFamily="34" charset="0"/>
            </a:endParaRPr>
          </a:p>
        </p:txBody>
      </p:sp>
      <p:sp>
        <p:nvSpPr>
          <p:cNvPr id="33" name="Rectangle 32"/>
          <p:cNvSpPr/>
          <p:nvPr/>
        </p:nvSpPr>
        <p:spPr>
          <a:xfrm>
            <a:off x="3711667" y="9125297"/>
            <a:ext cx="4073236" cy="652486"/>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panose="02000000000000000000" pitchFamily="2" charset="0"/>
                <a:cs typeface="Arial" pitchFamily="34" charset="0"/>
              </a:rPr>
              <a:t>Construction Machine</a:t>
            </a:r>
          </a:p>
        </p:txBody>
      </p:sp>
      <p:sp>
        <p:nvSpPr>
          <p:cNvPr id="34" name="Rectangle 33"/>
          <p:cNvSpPr/>
          <p:nvPr/>
        </p:nvSpPr>
        <p:spPr>
          <a:xfrm>
            <a:off x="10188878" y="9125297"/>
            <a:ext cx="4073236" cy="594202"/>
          </a:xfrm>
          <a:prstGeom prst="rect">
            <a:avLst/>
          </a:prstGeom>
        </p:spPr>
        <p:txBody>
          <a:bodyPr wrap="square">
            <a:spAutoFit/>
          </a:bodyPr>
          <a:lstStyle/>
          <a:p>
            <a:pPr algn="ctr">
              <a:lnSpc>
                <a:spcPct val="130000"/>
              </a:lnSpc>
            </a:pPr>
            <a:r>
              <a:rPr lang="en-US" sz="2800" dirty="0">
                <a:solidFill>
                  <a:schemeClr val="tx2">
                    <a:lumMod val="75000"/>
                    <a:lumOff val="25000"/>
                  </a:schemeClr>
                </a:solidFill>
                <a:latin typeface="Arial" pitchFamily="34" charset="0"/>
                <a:ea typeface="Roboto" panose="02000000000000000000" pitchFamily="2" charset="0"/>
                <a:cs typeface="Arial" pitchFamily="34" charset="0"/>
              </a:rPr>
              <a:t>Construction Machine</a:t>
            </a:r>
          </a:p>
        </p:txBody>
      </p:sp>
      <p:sp>
        <p:nvSpPr>
          <p:cNvPr id="35" name="TextBox 34"/>
          <p:cNvSpPr txBox="1"/>
          <p:nvPr/>
        </p:nvSpPr>
        <p:spPr>
          <a:xfrm>
            <a:off x="15344079" y="2935243"/>
            <a:ext cx="4285368" cy="3416320"/>
          </a:xfrm>
          <a:prstGeom prst="rect">
            <a:avLst/>
          </a:prstGeom>
          <a:noFill/>
        </p:spPr>
        <p:txBody>
          <a:bodyPr wrap="square" rtlCol="0">
            <a:spAutoFit/>
          </a:bodyPr>
          <a:lstStyle/>
          <a:p>
            <a:pPr algn="r"/>
            <a:r>
              <a:rPr lang="en-US" sz="5400" dirty="0" smtClean="0">
                <a:solidFill>
                  <a:schemeClr val="tx2">
                    <a:lumMod val="75000"/>
                    <a:lumOff val="25000"/>
                  </a:schemeClr>
                </a:solidFill>
                <a:latin typeface="Arial" pitchFamily="34" charset="0"/>
                <a:cs typeface="Arial" pitchFamily="34" charset="0"/>
              </a:rPr>
              <a:t>Available Equipment Items Analysis</a:t>
            </a:r>
            <a:endParaRPr lang="en-US" sz="5400" dirty="0">
              <a:solidFill>
                <a:schemeClr val="tx2">
                  <a:lumMod val="75000"/>
                  <a:lumOff val="25000"/>
                </a:schemeClr>
              </a:solidFill>
              <a:latin typeface="Arial" pitchFamily="34" charset="0"/>
              <a:cs typeface="Arial" pitchFamily="34" charset="0"/>
            </a:endParaRPr>
          </a:p>
        </p:txBody>
      </p:sp>
      <p:cxnSp>
        <p:nvCxnSpPr>
          <p:cNvPr id="36" name="Straight Connector 35"/>
          <p:cNvCxnSpPr/>
          <p:nvPr/>
        </p:nvCxnSpPr>
        <p:spPr>
          <a:xfrm>
            <a:off x="18542522" y="6850493"/>
            <a:ext cx="934973"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4424591" y="7407221"/>
            <a:ext cx="5439887" cy="584775"/>
          </a:xfrm>
          <a:prstGeom prst="rect">
            <a:avLst/>
          </a:prstGeom>
          <a:noFill/>
        </p:spPr>
        <p:txBody>
          <a:bodyPr wrap="none" rtlCol="0">
            <a:spAutoFit/>
          </a:bodyPr>
          <a:lstStyle/>
          <a:p>
            <a:pPr algn="ctr"/>
            <a:r>
              <a:rPr lang="en-US" sz="3200" dirty="0">
                <a:solidFill>
                  <a:schemeClr val="tx1">
                    <a:lumMod val="75000"/>
                    <a:lumOff val="25000"/>
                  </a:schemeClr>
                </a:solidFill>
                <a:latin typeface="Arial" pitchFamily="34" charset="0"/>
                <a:cs typeface="Arial" pitchFamily="34" charset="0"/>
              </a:rPr>
              <a:t>Available </a:t>
            </a:r>
            <a:r>
              <a:rPr lang="en-US" sz="3200" dirty="0" smtClean="0">
                <a:solidFill>
                  <a:schemeClr val="tx1">
                    <a:lumMod val="75000"/>
                    <a:lumOff val="25000"/>
                  </a:schemeClr>
                </a:solidFill>
                <a:latin typeface="Arial" pitchFamily="34" charset="0"/>
                <a:cs typeface="Arial" pitchFamily="34" charset="0"/>
              </a:rPr>
              <a:t>Equipment </a:t>
            </a:r>
            <a:r>
              <a:rPr lang="en-US" sz="3200" dirty="0">
                <a:solidFill>
                  <a:schemeClr val="tx1">
                    <a:lumMod val="75000"/>
                    <a:lumOff val="25000"/>
                  </a:schemeClr>
                </a:solidFill>
                <a:latin typeface="Arial" pitchFamily="34" charset="0"/>
                <a:cs typeface="Arial" pitchFamily="34" charset="0"/>
              </a:rPr>
              <a:t>P</a:t>
            </a:r>
            <a:r>
              <a:rPr lang="en-US" sz="3200" dirty="0" smtClean="0">
                <a:solidFill>
                  <a:schemeClr val="tx1">
                    <a:lumMod val="75000"/>
                    <a:lumOff val="25000"/>
                  </a:schemeClr>
                </a:solidFill>
                <a:latin typeface="Arial" pitchFamily="34" charset="0"/>
                <a:cs typeface="Arial" pitchFamily="34" charset="0"/>
              </a:rPr>
              <a:t>ercent</a:t>
            </a:r>
            <a:endParaRPr lang="en-US" sz="3200" dirty="0">
              <a:solidFill>
                <a:schemeClr val="tx1">
                  <a:lumMod val="75000"/>
                  <a:lumOff val="25000"/>
                </a:schemeClr>
              </a:solidFill>
              <a:latin typeface="Arial" pitchFamily="34" charset="0"/>
              <a:ea typeface="Roboto Condensed Light" panose="02000000000000000000" pitchFamily="2" charset="0"/>
              <a:cs typeface="Arial" pitchFamily="34" charset="0"/>
            </a:endParaRPr>
          </a:p>
        </p:txBody>
      </p:sp>
      <p:sp>
        <p:nvSpPr>
          <p:cNvPr id="38" name="TextBox 37"/>
          <p:cNvSpPr txBox="1"/>
          <p:nvPr/>
        </p:nvSpPr>
        <p:spPr>
          <a:xfrm>
            <a:off x="2003883" y="1446470"/>
            <a:ext cx="1277337" cy="584775"/>
          </a:xfrm>
          <a:prstGeom prst="rect">
            <a:avLst/>
          </a:prstGeom>
          <a:noFill/>
        </p:spPr>
        <p:txBody>
          <a:bodyPr wrap="none" rtlCol="0">
            <a:spAutoFit/>
          </a:bodyPr>
          <a:lstStyle/>
          <a:p>
            <a:pPr algn="ctr"/>
            <a:r>
              <a:rPr lang="en-US" sz="3200" dirty="0" smtClean="0">
                <a:solidFill>
                  <a:schemeClr val="tx1">
                    <a:lumMod val="85000"/>
                    <a:lumOff val="15000"/>
                  </a:schemeClr>
                </a:solidFill>
                <a:latin typeface="Arial" pitchFamily="34" charset="0"/>
                <a:cs typeface="Arial" pitchFamily="34" charset="0"/>
              </a:rPr>
              <a:t>Today</a:t>
            </a:r>
            <a:endParaRPr lang="en-US" sz="3200" dirty="0">
              <a:solidFill>
                <a:schemeClr val="tx1">
                  <a:lumMod val="85000"/>
                  <a:lumOff val="15000"/>
                </a:schemeClr>
              </a:solidFill>
              <a:latin typeface="Arial" pitchFamily="34" charset="0"/>
              <a:ea typeface="Roboto Condensed Light" panose="02000000000000000000" pitchFamily="2" charset="0"/>
              <a:cs typeface="Arial" pitchFamily="34" charset="0"/>
            </a:endParaRPr>
          </a:p>
        </p:txBody>
      </p:sp>
      <p:sp>
        <p:nvSpPr>
          <p:cNvPr id="39" name="TextBox 38"/>
          <p:cNvSpPr txBox="1"/>
          <p:nvPr/>
        </p:nvSpPr>
        <p:spPr>
          <a:xfrm>
            <a:off x="7938826" y="1446469"/>
            <a:ext cx="2233305" cy="584775"/>
          </a:xfrm>
          <a:prstGeom prst="rect">
            <a:avLst/>
          </a:prstGeom>
          <a:noFill/>
        </p:spPr>
        <p:txBody>
          <a:bodyPr wrap="none" rtlCol="0">
            <a:spAutoFit/>
          </a:bodyPr>
          <a:lstStyle/>
          <a:p>
            <a:pPr algn="ctr"/>
            <a:r>
              <a:rPr lang="en-US" sz="3200" dirty="0" smtClean="0">
                <a:solidFill>
                  <a:schemeClr val="tx1">
                    <a:lumMod val="85000"/>
                    <a:lumOff val="15000"/>
                  </a:schemeClr>
                </a:solidFill>
                <a:latin typeface="Arial" pitchFamily="34" charset="0"/>
                <a:cs typeface="Arial" pitchFamily="34" charset="0"/>
              </a:rPr>
              <a:t>25/12/2018</a:t>
            </a:r>
            <a:endParaRPr lang="en-US" sz="3200" dirty="0">
              <a:solidFill>
                <a:schemeClr val="tx1">
                  <a:lumMod val="85000"/>
                  <a:lumOff val="1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2239220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500"/>
                                  </p:stCondLst>
                                  <p:childTnLst>
                                    <p:set>
                                      <p:cBhvr>
                                        <p:cTn id="9" dur="1" fill="hold">
                                          <p:stCondLst>
                                            <p:cond delay="0"/>
                                          </p:stCondLst>
                                        </p:cTn>
                                        <p:tgtEl>
                                          <p:spTgt spid="38"/>
                                        </p:tgtEl>
                                        <p:attrNameLst>
                                          <p:attrName>style.visibility</p:attrName>
                                        </p:attrNameLst>
                                      </p:cBhvr>
                                      <p:to>
                                        <p:strVal val="visible"/>
                                      </p:to>
                                    </p:set>
                                    <p:animEffect transition="in" filter="barn(inVertical)">
                                      <p:cBhvr>
                                        <p:cTn id="10" dur="75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down)">
                                      <p:cBhvr>
                                        <p:cTn id="24" dur="500"/>
                                        <p:tgtEl>
                                          <p:spTgt spid="17"/>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down)">
                                      <p:cBhvr>
                                        <p:cTn id="33" dur="500"/>
                                        <p:tgtEl>
                                          <p:spTgt spid="2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down)">
                                      <p:cBhvr>
                                        <p:cTn id="36" dur="500"/>
                                        <p:tgtEl>
                                          <p:spTgt spid="2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down)">
                                      <p:cBhvr>
                                        <p:cTn id="39" dur="500"/>
                                        <p:tgtEl>
                                          <p:spTgt spid="2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down)">
                                      <p:cBhvr>
                                        <p:cTn id="48" dur="500"/>
                                        <p:tgtEl>
                                          <p:spTgt spid="3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wipe(down)">
                                      <p:cBhvr>
                                        <p:cTn id="53" dur="500"/>
                                        <p:tgtEl>
                                          <p:spTgt spid="1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wipe(down)">
                                      <p:cBhvr>
                                        <p:cTn id="56" dur="500"/>
                                        <p:tgtEl>
                                          <p:spTgt spid="11"/>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wipe(down)">
                                      <p:cBhvr>
                                        <p:cTn id="59" dur="500"/>
                                        <p:tgtEl>
                                          <p:spTgt spid="1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down)">
                                      <p:cBhvr>
                                        <p:cTn id="62" dur="500"/>
                                        <p:tgtEl>
                                          <p:spTgt spid="19"/>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down)">
                                      <p:cBhvr>
                                        <p:cTn id="65" dur="500"/>
                                        <p:tgtEl>
                                          <p:spTgt spid="2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down)">
                                      <p:cBhvr>
                                        <p:cTn id="68" dur="500"/>
                                        <p:tgtEl>
                                          <p:spTgt spid="22"/>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down)">
                                      <p:cBhvr>
                                        <p:cTn id="71" dur="500"/>
                                        <p:tgtEl>
                                          <p:spTgt spid="25"/>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down)">
                                      <p:cBhvr>
                                        <p:cTn id="77" dur="500"/>
                                        <p:tgtEl>
                                          <p:spTgt spid="28"/>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down)">
                                      <p:cBhvr>
                                        <p:cTn id="80" dur="500"/>
                                        <p:tgtEl>
                                          <p:spTgt spid="31"/>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wipe(down)">
                                      <p:cBhvr>
                                        <p:cTn id="83" dur="500"/>
                                        <p:tgtEl>
                                          <p:spTgt spid="3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wipe(down)">
                                      <p:cBhvr>
                                        <p:cTn id="86" dur="500"/>
                                        <p:tgtEl>
                                          <p:spTgt spid="34"/>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p:bldP spid="14" grpId="0"/>
      <p:bldP spid="17" grpId="0" animBg="1"/>
      <p:bldP spid="18" grpId="0" animBg="1"/>
      <p:bldP spid="19" grpId="0" animBg="1"/>
      <p:bldP spid="20" grpId="0" animBg="1"/>
      <p:bldP spid="21" grpId="0"/>
      <p:bldP spid="22" grpId="0"/>
      <p:bldP spid="23" grpId="0" animBg="1"/>
      <p:bldP spid="24" grpId="0" animBg="1"/>
      <p:bldP spid="25" grpId="0" animBg="1"/>
      <p:bldP spid="26" grpId="0" animBg="1"/>
      <p:bldP spid="27" grpId="0"/>
      <p:bldP spid="28" grpId="0"/>
      <p:bldP spid="29" grpId="0" animBg="1"/>
      <p:bldP spid="30" grpId="0" animBg="1"/>
      <p:bldP spid="31" grpId="0" animBg="1"/>
      <p:bldP spid="32" grpId="0" animBg="1"/>
      <p:bldP spid="33" grpId="0"/>
      <p:bldP spid="34" grpId="0"/>
      <p:bldP spid="37" grpId="0"/>
      <p:bldP spid="38"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2716" y="-672040"/>
            <a:ext cx="13937047" cy="9595801"/>
          </a:xfrm>
          <a:prstGeom prst="rect">
            <a:avLst/>
          </a:prstGeom>
        </p:spPr>
      </p:pic>
      <p:sp>
        <p:nvSpPr>
          <p:cNvPr id="3" name="TextBox 2"/>
          <p:cNvSpPr txBox="1"/>
          <p:nvPr/>
        </p:nvSpPr>
        <p:spPr>
          <a:xfrm>
            <a:off x="11787462" y="1640569"/>
            <a:ext cx="8009298" cy="1754326"/>
          </a:xfrm>
          <a:prstGeom prst="rect">
            <a:avLst/>
          </a:prstGeom>
          <a:noFill/>
        </p:spPr>
        <p:txBody>
          <a:bodyPr wrap="square" rtlCol="0">
            <a:spAutoFit/>
          </a:bodyPr>
          <a:lstStyle/>
          <a:p>
            <a:r>
              <a:rPr lang="en-US" sz="5400" dirty="0">
                <a:solidFill>
                  <a:schemeClr val="tx2">
                    <a:lumMod val="75000"/>
                    <a:lumOff val="25000"/>
                  </a:schemeClr>
                </a:solidFill>
                <a:latin typeface="Arial" pitchFamily="34" charset="0"/>
                <a:cs typeface="Arial" pitchFamily="34" charset="0"/>
              </a:rPr>
              <a:t>Mobile first, accessible everywhere</a:t>
            </a:r>
          </a:p>
        </p:txBody>
      </p:sp>
      <p:cxnSp>
        <p:nvCxnSpPr>
          <p:cNvPr id="5" name="Straight Connector 4"/>
          <p:cNvCxnSpPr/>
          <p:nvPr/>
        </p:nvCxnSpPr>
        <p:spPr>
          <a:xfrm>
            <a:off x="11887209" y="3676571"/>
            <a:ext cx="640080"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12"/>
          </p:nvPr>
        </p:nvSpPr>
        <p:spPr/>
        <p:txBody>
          <a:bodyPr/>
          <a:lstStyle/>
          <a:p>
            <a:fld id="{72C24A95-05C1-4CD5-A1C1-BD3EB71AABA9}" type="slidenum">
              <a:rPr lang="en-US" smtClean="0"/>
              <a:t>47</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85196">
            <a:off x="1411991" y="2209107"/>
            <a:ext cx="8760346" cy="9127372"/>
          </a:xfrm>
          <a:prstGeom prst="rect">
            <a:avLst/>
          </a:prstGeom>
        </p:spPr>
      </p:pic>
    </p:spTree>
    <p:extLst>
      <p:ext uri="{BB962C8B-B14F-4D97-AF65-F5344CB8AC3E}">
        <p14:creationId xmlns:p14="http://schemas.microsoft.com/office/powerpoint/2010/main" val="166951450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8901" y="2150858"/>
            <a:ext cx="4368425" cy="923330"/>
          </a:xfrm>
          <a:prstGeom prst="rect">
            <a:avLst/>
          </a:prstGeom>
          <a:noFill/>
        </p:spPr>
        <p:txBody>
          <a:bodyPr wrap="square" rtlCol="0">
            <a:spAutoFit/>
          </a:bodyPr>
          <a:lstStyle/>
          <a:p>
            <a:r>
              <a:rPr lang="en-US" sz="5400" dirty="0" smtClean="0">
                <a:solidFill>
                  <a:schemeClr val="tx2">
                    <a:lumMod val="75000"/>
                    <a:lumOff val="25000"/>
                  </a:schemeClr>
                </a:solidFill>
                <a:latin typeface="Arial" pitchFamily="34" charset="0"/>
                <a:cs typeface="Arial" pitchFamily="34" charset="0"/>
              </a:rPr>
              <a:t>RFID </a:t>
            </a:r>
            <a:r>
              <a:rPr lang="en-US" sz="5400" dirty="0">
                <a:solidFill>
                  <a:schemeClr val="tx2">
                    <a:lumMod val="75000"/>
                    <a:lumOff val="25000"/>
                  </a:schemeClr>
                </a:solidFill>
                <a:latin typeface="Arial" pitchFamily="34" charset="0"/>
                <a:cs typeface="Arial" pitchFamily="34" charset="0"/>
              </a:rPr>
              <a:t>tag </a:t>
            </a:r>
          </a:p>
        </p:txBody>
      </p:sp>
      <p:cxnSp>
        <p:nvCxnSpPr>
          <p:cNvPr id="5" name="Straight Connector 4"/>
          <p:cNvCxnSpPr/>
          <p:nvPr/>
        </p:nvCxnSpPr>
        <p:spPr>
          <a:xfrm>
            <a:off x="548649" y="3716940"/>
            <a:ext cx="640080" cy="0"/>
          </a:xfrm>
          <a:prstGeom prst="line">
            <a:avLst/>
          </a:prstGeom>
          <a:ln>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12"/>
          </p:nvPr>
        </p:nvSpPr>
        <p:spPr/>
        <p:txBody>
          <a:bodyPr/>
          <a:lstStyle/>
          <a:p>
            <a:fld id="{72C24A95-05C1-4CD5-A1C1-BD3EB71AABA9}" type="slidenum">
              <a:rPr lang="en-US" smtClean="0"/>
              <a:t>48</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2680" y="2011680"/>
            <a:ext cx="9480371" cy="773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9652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72C24A95-05C1-4CD5-A1C1-BD3EB71AABA9}" type="slidenum">
              <a:rPr lang="en-US" smtClean="0"/>
              <a:t>49</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7" name="Title 1"/>
          <p:cNvSpPr txBox="1">
            <a:spLocks/>
          </p:cNvSpPr>
          <p:nvPr/>
        </p:nvSpPr>
        <p:spPr>
          <a:xfrm>
            <a:off x="2473341" y="2587751"/>
            <a:ext cx="15658542" cy="6400132"/>
          </a:xfrm>
          <a:prstGeom prst="rect">
            <a:avLst/>
          </a:prstGeom>
        </p:spPr>
        <p:txBody>
          <a:bodyPr>
            <a:noAutofit/>
          </a:bodyPr>
          <a:lst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a:lstStyle>
          <a:p>
            <a:pPr algn="ctr"/>
            <a:r>
              <a:rPr lang="en-US" sz="13800" dirty="0" smtClean="0">
                <a:solidFill>
                  <a:schemeClr val="tx1">
                    <a:lumMod val="75000"/>
                    <a:lumOff val="25000"/>
                  </a:schemeClr>
                </a:solidFill>
                <a:latin typeface="Arial" pitchFamily="34" charset="0"/>
                <a:cs typeface="Arial" pitchFamily="34" charset="0"/>
              </a:rPr>
              <a:t>THANK YOU </a:t>
            </a:r>
          </a:p>
          <a:p>
            <a:pPr algn="ctr"/>
            <a:r>
              <a:rPr lang="en-US" sz="13800" dirty="0" smtClean="0">
                <a:solidFill>
                  <a:schemeClr val="tx1">
                    <a:lumMod val="75000"/>
                    <a:lumOff val="25000"/>
                  </a:schemeClr>
                </a:solidFill>
                <a:latin typeface="Arial" pitchFamily="34" charset="0"/>
                <a:cs typeface="Arial" pitchFamily="34" charset="0"/>
              </a:rPr>
              <a:t>FOR </a:t>
            </a:r>
          </a:p>
          <a:p>
            <a:pPr algn="ctr"/>
            <a:r>
              <a:rPr lang="en-US" sz="13800" dirty="0" smtClean="0">
                <a:solidFill>
                  <a:schemeClr val="tx1">
                    <a:lumMod val="75000"/>
                    <a:lumOff val="25000"/>
                  </a:schemeClr>
                </a:solidFill>
                <a:latin typeface="Arial" pitchFamily="34" charset="0"/>
                <a:cs typeface="Arial" pitchFamily="34" charset="0"/>
              </a:rPr>
              <a:t>YOUR ATTENTION</a:t>
            </a:r>
            <a:endParaRPr lang="en-US" sz="13800" dirty="0">
              <a:solidFill>
                <a:schemeClr val="tx1">
                  <a:lumMod val="75000"/>
                  <a:lumOff val="25000"/>
                </a:schemeClr>
              </a:solidFill>
              <a:latin typeface="Arial" pitchFamily="34" charset="0"/>
              <a:cs typeface="Arial" pitchFamily="34" charset="0"/>
            </a:endParaRPr>
          </a:p>
        </p:txBody>
      </p:sp>
      <p:cxnSp>
        <p:nvCxnSpPr>
          <p:cNvPr id="4" name="Straight Connector 3"/>
          <p:cNvCxnSpPr/>
          <p:nvPr/>
        </p:nvCxnSpPr>
        <p:spPr>
          <a:xfrm flipV="1">
            <a:off x="2473341" y="8474927"/>
            <a:ext cx="15658542" cy="1"/>
          </a:xfrm>
          <a:prstGeom prst="line">
            <a:avLst/>
          </a:prstGeom>
          <a:effectLst>
            <a:outerShdw blurRad="50800" dist="38100" dir="2700000" algn="tl"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4151964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78592" y="1745629"/>
            <a:ext cx="4889333" cy="1817292"/>
          </a:xfrm>
          <a:prstGeom prst="rect">
            <a:avLst/>
          </a:prstGeom>
        </p:spPr>
        <p:txBody>
          <a:bodyPr wrap="square">
            <a:spAutoFit/>
          </a:bodyPr>
          <a:lstStyle/>
          <a:p>
            <a:pPr algn="ctr">
              <a:lnSpc>
                <a:spcPct val="130000"/>
              </a:lnSpc>
            </a:pPr>
            <a:r>
              <a:rPr lang="en-US" sz="54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Disadvantages</a:t>
            </a:r>
            <a:br>
              <a:rPr lang="en-US" sz="54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br>
            <a:endParaRPr lang="en-US" sz="3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5" name="Slide Number Placeholder 14"/>
          <p:cNvSpPr>
            <a:spLocks noGrp="1"/>
          </p:cNvSpPr>
          <p:nvPr>
            <p:ph type="sldNum" sz="quarter" idx="12"/>
          </p:nvPr>
        </p:nvSpPr>
        <p:spPr/>
        <p:txBody>
          <a:bodyPr/>
          <a:lstStyle/>
          <a:p>
            <a:fld id="{72C24A95-05C1-4CD5-A1C1-BD3EB71AABA9}" type="slidenum">
              <a:rPr lang="en-US" smtClean="0"/>
              <a:t>5</a:t>
            </a:fld>
            <a:endParaRPr lang="en-US"/>
          </a:p>
        </p:txBody>
      </p:sp>
      <p:sp>
        <p:nvSpPr>
          <p:cNvPr id="17" name="Heptagon 16"/>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6" name="AutoShape 2" descr="Image result for pen and paper to deal with their wor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Image result for pen and paper to deal with their wor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Rectangle 27"/>
          <p:cNvSpPr/>
          <p:nvPr/>
        </p:nvSpPr>
        <p:spPr>
          <a:xfrm>
            <a:off x="1065275" y="3165478"/>
            <a:ext cx="14501828" cy="6352508"/>
          </a:xfrm>
          <a:prstGeom prst="rect">
            <a:avLst/>
          </a:prstGeom>
        </p:spPr>
        <p:txBody>
          <a:bodyPr wrap="square">
            <a:spAutoFit/>
          </a:bodyPr>
          <a:lstStyle/>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Forget equipment periodic maintenance date. </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manage and track all work orders and inspections (planned or unplanned)</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report on equipment repair history and open upcoming work orders</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report equipment downtime and record downtime history to increase productivity by tracking equipment and asset availability</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find location of equipment when needed.</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Time-consuming and inefficient in equipment management.</a:t>
            </a:r>
          </a:p>
          <a:p>
            <a:pPr marL="571500" lvl="0" indent="-571500">
              <a:buFont typeface="Arial" pitchFamily="34" charset="0"/>
              <a:buChar char="•"/>
            </a:pPr>
            <a:r>
              <a:rPr lang="en-US" sz="3600" dirty="0">
                <a:solidFill>
                  <a:schemeClr val="tx1">
                    <a:lumMod val="75000"/>
                    <a:lumOff val="25000"/>
                  </a:schemeClr>
                </a:solidFill>
                <a:latin typeface="Arial" pitchFamily="34" charset="0"/>
                <a:cs typeface="Arial" pitchFamily="34" charset="0"/>
              </a:rPr>
              <a:t>Hard for sync data.</a:t>
            </a:r>
          </a:p>
          <a:p>
            <a:pPr algn="ctr">
              <a:lnSpc>
                <a:spcPct val="130000"/>
              </a:lnSpc>
            </a:pPr>
            <a:endParaRPr lang="en-US" sz="36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10"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1103960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72C24A95-05C1-4CD5-A1C1-BD3EB71AABA9}" type="slidenum">
              <a:rPr lang="en-US" smtClean="0"/>
              <a:t>50</a:t>
            </a:fld>
            <a:endParaRPr lang="en-US"/>
          </a:p>
        </p:txBody>
      </p:sp>
      <p:sp>
        <p:nvSpPr>
          <p:cNvPr id="1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
        <p:nvSpPr>
          <p:cNvPr id="7" name="Title 1"/>
          <p:cNvSpPr txBox="1">
            <a:spLocks/>
          </p:cNvSpPr>
          <p:nvPr/>
        </p:nvSpPr>
        <p:spPr>
          <a:xfrm>
            <a:off x="2473341" y="5107926"/>
            <a:ext cx="15658542" cy="2764834"/>
          </a:xfrm>
          <a:prstGeom prst="rect">
            <a:avLst/>
          </a:prstGeom>
        </p:spPr>
        <p:txBody>
          <a:bodyPr>
            <a:noAutofit/>
          </a:bodyPr>
          <a:lst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a:lstStyle>
          <a:p>
            <a:pPr algn="ctr"/>
            <a:r>
              <a:rPr lang="en-US" sz="13800" dirty="0" smtClean="0">
                <a:solidFill>
                  <a:schemeClr val="tx1">
                    <a:lumMod val="75000"/>
                    <a:lumOff val="25000"/>
                  </a:schemeClr>
                </a:solidFill>
                <a:latin typeface="Arial" pitchFamily="34" charset="0"/>
                <a:cs typeface="Arial" pitchFamily="34" charset="0"/>
              </a:rPr>
              <a:t>Q&amp;A</a:t>
            </a:r>
            <a:endParaRPr lang="en-US" sz="13800" dirty="0">
              <a:solidFill>
                <a:schemeClr val="tx1">
                  <a:lumMod val="75000"/>
                  <a:lumOff val="25000"/>
                </a:schemeClr>
              </a:solidFill>
              <a:latin typeface="Arial" pitchFamily="34" charset="0"/>
              <a:cs typeface="Arial" pitchFamily="34" charset="0"/>
            </a:endParaRPr>
          </a:p>
        </p:txBody>
      </p:sp>
      <p:cxnSp>
        <p:nvCxnSpPr>
          <p:cNvPr id="4" name="Straight Connector 3"/>
          <p:cNvCxnSpPr/>
          <p:nvPr/>
        </p:nvCxnSpPr>
        <p:spPr>
          <a:xfrm flipV="1">
            <a:off x="2473341" y="8474927"/>
            <a:ext cx="15658542" cy="1"/>
          </a:xfrm>
          <a:prstGeom prst="line">
            <a:avLst/>
          </a:prstGeom>
          <a:effectLst>
            <a:outerShdw blurRad="50800" dist="38100" dir="2700000" algn="tl" rotWithShape="0">
              <a:prstClr val="black">
                <a:alpha val="40000"/>
              </a:prstClr>
            </a:outerShdw>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2322226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2115747" y="2099125"/>
            <a:ext cx="7676642" cy="7676642"/>
          </a:xfrm>
          <a:prstGeom prst="ellipse">
            <a:avLst/>
          </a:prstGeom>
          <a:noFill/>
          <a:ln w="508000" cap="rnd">
            <a:solidFill>
              <a:schemeClr val="tx2">
                <a:lumMod val="90000"/>
                <a:lumOff val="10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808066" y="2791444"/>
            <a:ext cx="6292003" cy="6292003"/>
          </a:xfrm>
          <a:prstGeom prst="ellipse">
            <a:avLst/>
          </a:prstGeom>
          <a:noFill/>
          <a:ln w="508000" cap="rnd">
            <a:solidFill>
              <a:schemeClr val="tx2">
                <a:lumMod val="90000"/>
                <a:lumOff val="10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3501249" y="3484627"/>
            <a:ext cx="4905635" cy="4905635"/>
          </a:xfrm>
          <a:prstGeom prst="ellipse">
            <a:avLst/>
          </a:prstGeom>
          <a:noFill/>
          <a:ln w="508000" cap="rnd">
            <a:solidFill>
              <a:schemeClr val="tx2">
                <a:lumMod val="90000"/>
                <a:lumOff val="10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193331" y="4176709"/>
            <a:ext cx="3521472" cy="3521472"/>
          </a:xfrm>
          <a:prstGeom prst="ellipse">
            <a:avLst/>
          </a:prstGeom>
          <a:noFill/>
          <a:ln w="508000" cap="rnd">
            <a:solidFill>
              <a:schemeClr val="tx2">
                <a:lumMod val="90000"/>
                <a:lumOff val="10000"/>
              </a:schemeClr>
            </a:soli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5"/>
          <p:cNvSpPr/>
          <p:nvPr/>
        </p:nvSpPr>
        <p:spPr>
          <a:xfrm rot="16200000">
            <a:off x="2115747" y="2099125"/>
            <a:ext cx="7676642" cy="7676642"/>
          </a:xfrm>
          <a:prstGeom prst="arc">
            <a:avLst>
              <a:gd name="adj1" fmla="val 16200000"/>
              <a:gd name="adj2" fmla="val 8655659"/>
            </a:avLst>
          </a:prstGeom>
          <a:noFill/>
          <a:ln w="508000" cap="rnd">
            <a:solidFill>
              <a:schemeClr val="accent5"/>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p:cNvSpPr/>
          <p:nvPr/>
        </p:nvSpPr>
        <p:spPr>
          <a:xfrm rot="16200000">
            <a:off x="2808066" y="2791444"/>
            <a:ext cx="6292003" cy="6292003"/>
          </a:xfrm>
          <a:prstGeom prst="arc">
            <a:avLst>
              <a:gd name="adj1" fmla="val 16200000"/>
              <a:gd name="adj2" fmla="val 10532811"/>
            </a:avLst>
          </a:prstGeom>
          <a:noFill/>
          <a:ln w="508000" cap="rnd">
            <a:solidFill>
              <a:schemeClr val="accent3"/>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7"/>
          <p:cNvSpPr/>
          <p:nvPr/>
        </p:nvSpPr>
        <p:spPr>
          <a:xfrm rot="16200000">
            <a:off x="3501249" y="3484627"/>
            <a:ext cx="4905635" cy="4905635"/>
          </a:xfrm>
          <a:prstGeom prst="arc">
            <a:avLst>
              <a:gd name="adj1" fmla="val 16200000"/>
              <a:gd name="adj2" fmla="val 5245362"/>
            </a:avLst>
          </a:prstGeom>
          <a:noFill/>
          <a:ln w="508000" cap="rnd">
            <a:solidFill>
              <a:schemeClr val="accent2"/>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p:cNvSpPr/>
          <p:nvPr/>
        </p:nvSpPr>
        <p:spPr>
          <a:xfrm rot="16200000">
            <a:off x="4193331" y="4176709"/>
            <a:ext cx="3521472" cy="3521472"/>
          </a:xfrm>
          <a:prstGeom prst="arc">
            <a:avLst>
              <a:gd name="adj1" fmla="val 16200000"/>
              <a:gd name="adj2" fmla="val 5203972"/>
            </a:avLst>
          </a:prstGeom>
          <a:noFill/>
          <a:ln w="508000" cap="rnd">
            <a:solidFill>
              <a:schemeClr val="accent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523507" y="3195502"/>
            <a:ext cx="7288493" cy="1452705"/>
          </a:xfrm>
          <a:prstGeom prst="rect">
            <a:avLst/>
          </a:prstGeom>
        </p:spPr>
        <p:txBody>
          <a:bodyPr wrap="square">
            <a:spAutoFit/>
          </a:bodyPr>
          <a:lstStyle/>
          <a:p>
            <a:pPr>
              <a:lnSpc>
                <a:spcPct val="130000"/>
              </a:lnSpc>
            </a:pP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50</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a:t>
            </a: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 </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damaged equipment </a:t>
            </a:r>
            <a:r>
              <a:rPr lang="en-US" sz="3400" dirty="0">
                <a:solidFill>
                  <a:schemeClr val="tx2">
                    <a:lumMod val="75000"/>
                    <a:lumOff val="25000"/>
                  </a:schemeClr>
                </a:solidFill>
                <a:latin typeface="Arial" pitchFamily="34" charset="0"/>
                <a:ea typeface="Roboto" panose="02000000000000000000" pitchFamily="2" charset="0"/>
                <a:cs typeface="Arial" pitchFamily="34" charset="0"/>
              </a:rPr>
              <a:t>would cost at least </a:t>
            </a: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5</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 revenue.</a:t>
            </a:r>
            <a:endParaRPr lang="en-US" sz="34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2" name="Rectangle 21"/>
          <p:cNvSpPr/>
          <p:nvPr/>
        </p:nvSpPr>
        <p:spPr>
          <a:xfrm>
            <a:off x="12523506" y="8371818"/>
            <a:ext cx="7593294" cy="2132892"/>
          </a:xfrm>
          <a:prstGeom prst="rect">
            <a:avLst/>
          </a:prstGeom>
        </p:spPr>
        <p:txBody>
          <a:bodyPr wrap="square">
            <a:spAutoFit/>
          </a:bodyPr>
          <a:lstStyle/>
          <a:p>
            <a:pPr>
              <a:lnSpc>
                <a:spcPct val="130000"/>
              </a:lnSpc>
            </a:pP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66</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 </a:t>
            </a:r>
            <a:r>
              <a:rPr lang="en-US" sz="3400" dirty="0">
                <a:solidFill>
                  <a:schemeClr val="tx2">
                    <a:lumMod val="75000"/>
                    <a:lumOff val="25000"/>
                  </a:schemeClr>
                </a:solidFill>
                <a:latin typeface="Arial" pitchFamily="34" charset="0"/>
                <a:ea typeface="Roboto" panose="02000000000000000000" pitchFamily="2" charset="0"/>
                <a:cs typeface="Arial" pitchFamily="34" charset="0"/>
              </a:rPr>
              <a:t>C</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ustomers are </a:t>
            </a:r>
            <a:r>
              <a:rPr lang="en-US" sz="3400" dirty="0">
                <a:solidFill>
                  <a:schemeClr val="tx2">
                    <a:lumMod val="75000"/>
                    <a:lumOff val="25000"/>
                  </a:schemeClr>
                </a:solidFill>
                <a:latin typeface="Arial" pitchFamily="34" charset="0"/>
                <a:ea typeface="Roboto" panose="02000000000000000000" pitchFamily="2" charset="0"/>
                <a:cs typeface="Arial" pitchFamily="34" charset="0"/>
              </a:rPr>
              <a:t>planning to invest heavily in asset management solutions in the next 2 years.</a:t>
            </a:r>
            <a:endParaRPr lang="en-US" sz="34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5" name="Rectangle 24"/>
          <p:cNvSpPr/>
          <p:nvPr/>
        </p:nvSpPr>
        <p:spPr>
          <a:xfrm>
            <a:off x="12523508" y="6280985"/>
            <a:ext cx="7811006" cy="2004203"/>
          </a:xfrm>
          <a:prstGeom prst="rect">
            <a:avLst/>
          </a:prstGeom>
        </p:spPr>
        <p:txBody>
          <a:bodyPr wrap="square">
            <a:spAutoFit/>
          </a:bodyPr>
          <a:lstStyle/>
          <a:p>
            <a:pPr>
              <a:lnSpc>
                <a:spcPct val="130000"/>
              </a:lnSpc>
            </a:pPr>
            <a:r>
              <a:rPr lang="en-US" sz="3300" b="1" dirty="0" smtClean="0">
                <a:solidFill>
                  <a:schemeClr val="tx2">
                    <a:lumMod val="75000"/>
                    <a:lumOff val="25000"/>
                  </a:schemeClr>
                </a:solidFill>
                <a:latin typeface="Arial" pitchFamily="34" charset="0"/>
                <a:ea typeface="Roboto" panose="02000000000000000000" pitchFamily="2" charset="0"/>
                <a:cs typeface="Arial" pitchFamily="34" charset="0"/>
              </a:rPr>
              <a:t>75</a:t>
            </a:r>
            <a:r>
              <a:rPr lang="en-US" sz="3300" dirty="0" smtClean="0">
                <a:solidFill>
                  <a:schemeClr val="tx2">
                    <a:lumMod val="75000"/>
                    <a:lumOff val="25000"/>
                  </a:schemeClr>
                </a:solidFill>
                <a:latin typeface="Arial" pitchFamily="34" charset="0"/>
                <a:ea typeface="Roboto" panose="02000000000000000000" pitchFamily="2" charset="0"/>
                <a:cs typeface="Arial" pitchFamily="34" charset="0"/>
              </a:rPr>
              <a:t>% Customers </a:t>
            </a:r>
            <a:r>
              <a:rPr lang="en-US" sz="3300" dirty="0">
                <a:solidFill>
                  <a:schemeClr val="tx2">
                    <a:lumMod val="75000"/>
                    <a:lumOff val="25000"/>
                  </a:schemeClr>
                </a:solidFill>
                <a:latin typeface="Arial" pitchFamily="34" charset="0"/>
                <a:ea typeface="Roboto" panose="02000000000000000000" pitchFamily="2" charset="0"/>
                <a:cs typeface="Arial" pitchFamily="34" charset="0"/>
              </a:rPr>
              <a:t>believe that the current </a:t>
            </a:r>
            <a:r>
              <a:rPr lang="en-US" sz="3300" dirty="0" smtClean="0">
                <a:solidFill>
                  <a:schemeClr val="tx2">
                    <a:lumMod val="75000"/>
                    <a:lumOff val="25000"/>
                  </a:schemeClr>
                </a:solidFill>
                <a:latin typeface="Arial" pitchFamily="34" charset="0"/>
                <a:ea typeface="Roboto" panose="02000000000000000000" pitchFamily="2" charset="0"/>
                <a:cs typeface="Arial" pitchFamily="34" charset="0"/>
              </a:rPr>
              <a:t>system </a:t>
            </a:r>
            <a:r>
              <a:rPr lang="en-US" sz="3300" dirty="0">
                <a:solidFill>
                  <a:schemeClr val="tx2">
                    <a:lumMod val="75000"/>
                    <a:lumOff val="25000"/>
                  </a:schemeClr>
                </a:solidFill>
                <a:latin typeface="Arial" pitchFamily="34" charset="0"/>
                <a:ea typeface="Roboto" panose="02000000000000000000" pitchFamily="2" charset="0"/>
                <a:cs typeface="Arial" pitchFamily="34" charset="0"/>
              </a:rPr>
              <a:t>does not meet the requirements to use. </a:t>
            </a:r>
            <a:endParaRPr lang="en-US" sz="33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8" name="Rectangle 27"/>
          <p:cNvSpPr/>
          <p:nvPr/>
        </p:nvSpPr>
        <p:spPr>
          <a:xfrm>
            <a:off x="12523507" y="4819638"/>
            <a:ext cx="6609409" cy="1381917"/>
          </a:xfrm>
          <a:prstGeom prst="rect">
            <a:avLst/>
          </a:prstGeom>
        </p:spPr>
        <p:txBody>
          <a:bodyPr wrap="square">
            <a:spAutoFit/>
          </a:bodyPr>
          <a:lstStyle/>
          <a:p>
            <a:pPr>
              <a:lnSpc>
                <a:spcPct val="130000"/>
              </a:lnSpc>
            </a:pPr>
            <a:r>
              <a:rPr lang="en-US" sz="3400" b="1" dirty="0">
                <a:solidFill>
                  <a:schemeClr val="tx2">
                    <a:lumMod val="75000"/>
                    <a:lumOff val="25000"/>
                  </a:schemeClr>
                </a:solidFill>
                <a:latin typeface="Arial" pitchFamily="34" charset="0"/>
                <a:ea typeface="Roboto" panose="02000000000000000000" pitchFamily="2" charset="0"/>
                <a:cs typeface="Arial" pitchFamily="34" charset="0"/>
              </a:rPr>
              <a:t>5</a:t>
            </a:r>
            <a:r>
              <a:rPr lang="en-US" sz="3400" b="1" dirty="0" smtClean="0">
                <a:solidFill>
                  <a:schemeClr val="tx2">
                    <a:lumMod val="75000"/>
                    <a:lumOff val="25000"/>
                  </a:schemeClr>
                </a:solidFill>
                <a:latin typeface="Arial" pitchFamily="34" charset="0"/>
                <a:ea typeface="Roboto" panose="02000000000000000000" pitchFamily="2" charset="0"/>
                <a:cs typeface="Arial" pitchFamily="34" charset="0"/>
              </a:rPr>
              <a:t>0</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 Customers are </a:t>
            </a:r>
            <a:r>
              <a:rPr lang="en-US" sz="3400" dirty="0">
                <a:solidFill>
                  <a:schemeClr val="tx2">
                    <a:lumMod val="75000"/>
                    <a:lumOff val="25000"/>
                  </a:schemeClr>
                </a:solidFill>
                <a:latin typeface="Arial" pitchFamily="34" charset="0"/>
                <a:ea typeface="Roboto" panose="02000000000000000000" pitchFamily="2" charset="0"/>
                <a:cs typeface="Arial" pitchFamily="34" charset="0"/>
              </a:rPr>
              <a:t>using manual asset </a:t>
            </a:r>
            <a:r>
              <a:rPr lang="en-US" sz="3400" dirty="0" smtClean="0">
                <a:solidFill>
                  <a:schemeClr val="tx2">
                    <a:lumMod val="75000"/>
                    <a:lumOff val="25000"/>
                  </a:schemeClr>
                </a:solidFill>
                <a:latin typeface="Arial" pitchFamily="34" charset="0"/>
                <a:ea typeface="Roboto" panose="02000000000000000000" pitchFamily="2" charset="0"/>
                <a:cs typeface="Arial" pitchFamily="34" charset="0"/>
              </a:rPr>
              <a:t>management.</a:t>
            </a:r>
            <a:endParaRPr lang="en-US" sz="3400" dirty="0" smtClean="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29" name="TextBox 28"/>
          <p:cNvSpPr txBox="1"/>
          <p:nvPr/>
        </p:nvSpPr>
        <p:spPr>
          <a:xfrm>
            <a:off x="13270358" y="1255495"/>
            <a:ext cx="2634054" cy="923330"/>
          </a:xfrm>
          <a:prstGeom prst="rect">
            <a:avLst/>
          </a:prstGeom>
          <a:noFill/>
        </p:spPr>
        <p:txBody>
          <a:bodyPr wrap="none" rtlCol="0">
            <a:spAutoFit/>
          </a:bodyPr>
          <a:lstStyle/>
          <a:p>
            <a:r>
              <a:rPr lang="en-US" sz="5400" dirty="0" smtClean="0">
                <a:solidFill>
                  <a:schemeClr val="tx2">
                    <a:lumMod val="75000"/>
                    <a:lumOff val="25000"/>
                  </a:schemeClr>
                </a:solidFill>
                <a:latin typeface="Lora" panose="02000503000000020004" pitchFamily="2" charset="0"/>
              </a:rPr>
              <a:t>Analysis</a:t>
            </a:r>
            <a:endParaRPr lang="en-US" sz="5400" dirty="0">
              <a:solidFill>
                <a:schemeClr val="tx2">
                  <a:lumMod val="75000"/>
                  <a:lumOff val="25000"/>
                </a:schemeClr>
              </a:solidFill>
              <a:latin typeface="Lora" panose="02000503000000020004" pitchFamily="2" charset="0"/>
            </a:endParaRPr>
          </a:p>
        </p:txBody>
      </p:sp>
      <p:grpSp>
        <p:nvGrpSpPr>
          <p:cNvPr id="38" name="Group 37"/>
          <p:cNvGrpSpPr/>
          <p:nvPr/>
        </p:nvGrpSpPr>
        <p:grpSpPr>
          <a:xfrm>
            <a:off x="10972799" y="6652564"/>
            <a:ext cx="1262744" cy="1223803"/>
            <a:chOff x="10972799" y="7353845"/>
            <a:chExt cx="914400" cy="914400"/>
          </a:xfrm>
        </p:grpSpPr>
        <p:sp>
          <p:nvSpPr>
            <p:cNvPr id="24" name="Oval 23"/>
            <p:cNvSpPr/>
            <p:nvPr/>
          </p:nvSpPr>
          <p:spPr>
            <a:xfrm>
              <a:off x="10972799" y="7353845"/>
              <a:ext cx="914400" cy="914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hape 2406"/>
            <p:cNvSpPr/>
            <p:nvPr/>
          </p:nvSpPr>
          <p:spPr>
            <a:xfrm>
              <a:off x="11236543" y="7617606"/>
              <a:ext cx="386907" cy="386877"/>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39" name="Group 38"/>
          <p:cNvGrpSpPr/>
          <p:nvPr/>
        </p:nvGrpSpPr>
        <p:grpSpPr>
          <a:xfrm>
            <a:off x="10972799" y="8748747"/>
            <a:ext cx="1262744" cy="1223803"/>
            <a:chOff x="10972799" y="9014608"/>
            <a:chExt cx="914400" cy="914400"/>
          </a:xfrm>
        </p:grpSpPr>
        <p:sp>
          <p:nvSpPr>
            <p:cNvPr id="21" name="Oval 20"/>
            <p:cNvSpPr/>
            <p:nvPr/>
          </p:nvSpPr>
          <p:spPr>
            <a:xfrm>
              <a:off x="10972799" y="9014608"/>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hape 2413"/>
            <p:cNvSpPr/>
            <p:nvPr/>
          </p:nvSpPr>
          <p:spPr>
            <a:xfrm>
              <a:off x="11236543" y="9282764"/>
              <a:ext cx="386907" cy="378088"/>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36" name="Group 35"/>
          <p:cNvGrpSpPr/>
          <p:nvPr/>
        </p:nvGrpSpPr>
        <p:grpSpPr>
          <a:xfrm>
            <a:off x="10972799" y="3309265"/>
            <a:ext cx="1262744" cy="1223803"/>
            <a:chOff x="10972799" y="4032317"/>
            <a:chExt cx="914400" cy="914400"/>
          </a:xfrm>
        </p:grpSpPr>
        <p:sp>
          <p:nvSpPr>
            <p:cNvPr id="13" name="Oval 12"/>
            <p:cNvSpPr/>
            <p:nvPr/>
          </p:nvSpPr>
          <p:spPr>
            <a:xfrm>
              <a:off x="10972799" y="403231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hape 2456"/>
            <p:cNvSpPr/>
            <p:nvPr/>
          </p:nvSpPr>
          <p:spPr>
            <a:xfrm>
              <a:off x="11236545" y="4296078"/>
              <a:ext cx="386907" cy="386877"/>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grpSp>
        <p:nvGrpSpPr>
          <p:cNvPr id="37" name="Group 36"/>
          <p:cNvGrpSpPr/>
          <p:nvPr/>
        </p:nvGrpSpPr>
        <p:grpSpPr>
          <a:xfrm>
            <a:off x="10972799" y="4948258"/>
            <a:ext cx="1262744" cy="1223803"/>
            <a:chOff x="10972799" y="5693081"/>
            <a:chExt cx="914400" cy="914400"/>
          </a:xfrm>
        </p:grpSpPr>
        <p:sp>
          <p:nvSpPr>
            <p:cNvPr id="27" name="Oval 26"/>
            <p:cNvSpPr/>
            <p:nvPr/>
          </p:nvSpPr>
          <p:spPr>
            <a:xfrm>
              <a:off x="10972799" y="5693081"/>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hape 2463"/>
            <p:cNvSpPr/>
            <p:nvPr/>
          </p:nvSpPr>
          <p:spPr>
            <a:xfrm>
              <a:off x="11236544" y="5974361"/>
              <a:ext cx="386907" cy="351840"/>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bg2"/>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grpSp>
      <p:sp>
        <p:nvSpPr>
          <p:cNvPr id="11" name="Slide Number Placeholder 10"/>
          <p:cNvSpPr>
            <a:spLocks noGrp="1"/>
          </p:cNvSpPr>
          <p:nvPr>
            <p:ph type="sldNum" sz="quarter" idx="12"/>
          </p:nvPr>
        </p:nvSpPr>
        <p:spPr/>
        <p:txBody>
          <a:bodyPr/>
          <a:lstStyle/>
          <a:p>
            <a:fld id="{72C24A95-05C1-4CD5-A1C1-BD3EB71AABA9}" type="slidenum">
              <a:rPr lang="en-US" smtClean="0"/>
              <a:t>6</a:t>
            </a:fld>
            <a:endParaRPr lang="en-US"/>
          </a:p>
        </p:txBody>
      </p:sp>
      <p:sp>
        <p:nvSpPr>
          <p:cNvPr id="30" name="Footer Placeholder 13"/>
          <p:cNvSpPr>
            <a:spLocks noGrp="1"/>
          </p:cNvSpPr>
          <p:nvPr>
            <p:ph type="ftr" sz="quarter" idx="11"/>
          </p:nvPr>
        </p:nvSpPr>
        <p:spPr>
          <a:xfrm>
            <a:off x="3918857" y="10186138"/>
            <a:ext cx="2922834" cy="584200"/>
          </a:xfrm>
        </p:spPr>
        <p:txBody>
          <a:bodyPr/>
          <a:lstStyle/>
          <a:p>
            <a:r>
              <a:rPr lang="en-US" sz="2000" dirty="0" smtClean="0"/>
              <a:t>Source</a:t>
            </a:r>
            <a:r>
              <a:rPr lang="en-US" sz="2000" dirty="0"/>
              <a:t>: </a:t>
            </a:r>
            <a:r>
              <a:rPr lang="en-US" sz="2000" dirty="0" err="1"/>
              <a:t>forrester</a:t>
            </a:r>
            <a:endParaRPr lang="en-US" sz="2000" dirty="0"/>
          </a:p>
          <a:p>
            <a:endParaRPr lang="en-US" dirty="0"/>
          </a:p>
        </p:txBody>
      </p:sp>
      <p:sp>
        <p:nvSpPr>
          <p:cNvPr id="31" name="Heptagon 30"/>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40" name="Rectangle 39"/>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42" name="Footer Placeholder 1"/>
          <p:cNvSpPr txBox="1">
            <a:spLocks/>
          </p:cNvSpPr>
          <p:nvPr/>
        </p:nvSpPr>
        <p:spPr>
          <a:xfrm>
            <a:off x="11598330" y="544413"/>
            <a:ext cx="6789420" cy="584200"/>
          </a:xfrm>
          <a:prstGeom prst="rect">
            <a:avLst/>
          </a:prstGeom>
        </p:spPr>
        <p:txBody>
          <a:bodyPr vert="horz" lIns="91440" tIns="45720" rIns="91440" bIns="45720" rtlCol="0" anchor="ctr"/>
          <a:lstStyle>
            <a:defPPr>
              <a:defRPr lang="en-US"/>
            </a:defPPr>
            <a:lvl1pPr marL="0" algn="r" defTabSz="1492301" rtl="0" eaLnBrk="1" latinLnBrk="0" hangingPunct="1">
              <a:defRPr sz="1600" kern="1200">
                <a:solidFill>
                  <a:schemeClr val="tx2">
                    <a:lumMod val="75000"/>
                    <a:lumOff val="25000"/>
                  </a:schemeClr>
                </a:solidFill>
                <a:latin typeface="Roboto Condensed Light" panose="02000000000000000000" pitchFamily="2" charset="0"/>
                <a:ea typeface="Roboto Condensed Light" panose="02000000000000000000" pitchFamily="2" charset="0"/>
                <a:cs typeface="+mn-cs"/>
              </a:defRPr>
            </a:lvl1pPr>
            <a:lvl2pPr marL="746150" algn="l" defTabSz="1492301" rtl="0" eaLnBrk="1" latinLnBrk="0" hangingPunct="1">
              <a:defRPr sz="2938" kern="1200">
                <a:solidFill>
                  <a:schemeClr val="tx1"/>
                </a:solidFill>
                <a:latin typeface="+mn-lt"/>
                <a:ea typeface="+mn-ea"/>
                <a:cs typeface="+mn-cs"/>
              </a:defRPr>
            </a:lvl2pPr>
            <a:lvl3pPr marL="1492301" algn="l" defTabSz="1492301" rtl="0" eaLnBrk="1" latinLnBrk="0" hangingPunct="1">
              <a:defRPr sz="2938" kern="1200">
                <a:solidFill>
                  <a:schemeClr val="tx1"/>
                </a:solidFill>
                <a:latin typeface="+mn-lt"/>
                <a:ea typeface="+mn-ea"/>
                <a:cs typeface="+mn-cs"/>
              </a:defRPr>
            </a:lvl3pPr>
            <a:lvl4pPr marL="2238451" algn="l" defTabSz="1492301" rtl="0" eaLnBrk="1" latinLnBrk="0" hangingPunct="1">
              <a:defRPr sz="2938" kern="1200">
                <a:solidFill>
                  <a:schemeClr val="tx1"/>
                </a:solidFill>
                <a:latin typeface="+mn-lt"/>
                <a:ea typeface="+mn-ea"/>
                <a:cs typeface="+mn-cs"/>
              </a:defRPr>
            </a:lvl4pPr>
            <a:lvl5pPr marL="2984602" algn="l" defTabSz="1492301" rtl="0" eaLnBrk="1" latinLnBrk="0" hangingPunct="1">
              <a:defRPr sz="2938" kern="1200">
                <a:solidFill>
                  <a:schemeClr val="tx1"/>
                </a:solidFill>
                <a:latin typeface="+mn-lt"/>
                <a:ea typeface="+mn-ea"/>
                <a:cs typeface="+mn-cs"/>
              </a:defRPr>
            </a:lvl5pPr>
            <a:lvl6pPr marL="3730752" algn="l" defTabSz="1492301" rtl="0" eaLnBrk="1" latinLnBrk="0" hangingPunct="1">
              <a:defRPr sz="2938" kern="1200">
                <a:solidFill>
                  <a:schemeClr val="tx1"/>
                </a:solidFill>
                <a:latin typeface="+mn-lt"/>
                <a:ea typeface="+mn-ea"/>
                <a:cs typeface="+mn-cs"/>
              </a:defRPr>
            </a:lvl6pPr>
            <a:lvl7pPr marL="4476902" algn="l" defTabSz="1492301" rtl="0" eaLnBrk="1" latinLnBrk="0" hangingPunct="1">
              <a:defRPr sz="2938" kern="1200">
                <a:solidFill>
                  <a:schemeClr val="tx1"/>
                </a:solidFill>
                <a:latin typeface="+mn-lt"/>
                <a:ea typeface="+mn-ea"/>
                <a:cs typeface="+mn-cs"/>
              </a:defRPr>
            </a:lvl7pPr>
            <a:lvl8pPr marL="5223053" algn="l" defTabSz="1492301" rtl="0" eaLnBrk="1" latinLnBrk="0" hangingPunct="1">
              <a:defRPr sz="2938" kern="1200">
                <a:solidFill>
                  <a:schemeClr val="tx1"/>
                </a:solidFill>
                <a:latin typeface="+mn-lt"/>
                <a:ea typeface="+mn-ea"/>
                <a:cs typeface="+mn-cs"/>
              </a:defRPr>
            </a:lvl8pPr>
            <a:lvl9pPr marL="5969203" algn="l" defTabSz="1492301" rtl="0" eaLnBrk="1" latinLnBrk="0" hangingPunct="1">
              <a:defRPr sz="2938" kern="1200">
                <a:solidFill>
                  <a:schemeClr val="tx1"/>
                </a:solidFill>
                <a:latin typeface="+mn-lt"/>
                <a:ea typeface="+mn-ea"/>
                <a:cs typeface="+mn-cs"/>
              </a:defRPr>
            </a:lvl9pPr>
          </a:lstStyle>
          <a:p>
            <a:r>
              <a:rPr lang="en-US" smtClean="0"/>
              <a:t>Equipment Management System for Construction Company</a:t>
            </a:r>
            <a:endParaRPr lang="en-US" dirty="0"/>
          </a:p>
        </p:txBody>
      </p:sp>
    </p:spTree>
    <p:extLst>
      <p:ext uri="{BB962C8B-B14F-4D97-AF65-F5344CB8AC3E}">
        <p14:creationId xmlns:p14="http://schemas.microsoft.com/office/powerpoint/2010/main" val="17813789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70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childTnLst>
                                    </p:cTn>
                                  </p:par>
                                  <p:par>
                                    <p:cTn id="21" presetID="10" presetClass="entr" presetSubtype="0" fill="hold" grpId="0" nodeType="withEffect">
                                      <p:stCondLst>
                                        <p:cond delay="3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2" presetClass="entr" presetSubtype="4" fill="hold" nodeType="withEffect" p14:presetBounceEnd="52000">
                                      <p:stCondLst>
                                        <p:cond delay="800"/>
                                      </p:stCondLst>
                                      <p:childTnLst>
                                        <p:set>
                                          <p:cBhvr>
                                            <p:cTn id="34" dur="1" fill="hold">
                                              <p:stCondLst>
                                                <p:cond delay="0"/>
                                              </p:stCondLst>
                                            </p:cTn>
                                            <p:tgtEl>
                                              <p:spTgt spid="36"/>
                                            </p:tgtEl>
                                            <p:attrNameLst>
                                              <p:attrName>style.visibility</p:attrName>
                                            </p:attrNameLst>
                                          </p:cBhvr>
                                          <p:to>
                                            <p:strVal val="visible"/>
                                          </p:to>
                                        </p:set>
                                        <p:anim calcmode="lin" valueType="num" p14:bounceEnd="52000">
                                          <p:cBhvr additive="base">
                                            <p:cTn id="35" dur="1000" fill="hold"/>
                                            <p:tgtEl>
                                              <p:spTgt spid="36"/>
                                            </p:tgtEl>
                                            <p:attrNameLst>
                                              <p:attrName>ppt_x</p:attrName>
                                            </p:attrNameLst>
                                          </p:cBhvr>
                                          <p:tavLst>
                                            <p:tav tm="0">
                                              <p:val>
                                                <p:strVal val="#ppt_x"/>
                                              </p:val>
                                            </p:tav>
                                            <p:tav tm="100000">
                                              <p:val>
                                                <p:strVal val="#ppt_x"/>
                                              </p:val>
                                            </p:tav>
                                          </p:tavLst>
                                        </p:anim>
                                        <p:anim calcmode="lin" valueType="num" p14:bounceEnd="52000">
                                          <p:cBhvr additive="base">
                                            <p:cTn id="36" dur="10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14:presetBounceEnd="52000">
                                      <p:stCondLst>
                                        <p:cond delay="1000"/>
                                      </p:stCondLst>
                                      <p:childTnLst>
                                        <p:set>
                                          <p:cBhvr>
                                            <p:cTn id="38" dur="1" fill="hold">
                                              <p:stCondLst>
                                                <p:cond delay="0"/>
                                              </p:stCondLst>
                                            </p:cTn>
                                            <p:tgtEl>
                                              <p:spTgt spid="37"/>
                                            </p:tgtEl>
                                            <p:attrNameLst>
                                              <p:attrName>style.visibility</p:attrName>
                                            </p:attrNameLst>
                                          </p:cBhvr>
                                          <p:to>
                                            <p:strVal val="visible"/>
                                          </p:to>
                                        </p:set>
                                        <p:anim calcmode="lin" valueType="num" p14:bounceEnd="52000">
                                          <p:cBhvr additive="base">
                                            <p:cTn id="39" dur="1000" fill="hold"/>
                                            <p:tgtEl>
                                              <p:spTgt spid="37"/>
                                            </p:tgtEl>
                                            <p:attrNameLst>
                                              <p:attrName>ppt_x</p:attrName>
                                            </p:attrNameLst>
                                          </p:cBhvr>
                                          <p:tavLst>
                                            <p:tav tm="0">
                                              <p:val>
                                                <p:strVal val="#ppt_x"/>
                                              </p:val>
                                            </p:tav>
                                            <p:tav tm="100000">
                                              <p:val>
                                                <p:strVal val="#ppt_x"/>
                                              </p:val>
                                            </p:tav>
                                          </p:tavLst>
                                        </p:anim>
                                        <p:anim calcmode="lin" valueType="num" p14:bounceEnd="52000">
                                          <p:cBhvr additive="base">
                                            <p:cTn id="40" dur="10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14:presetBounceEnd="52000">
                                      <p:stCondLst>
                                        <p:cond delay="1300"/>
                                      </p:stCondLst>
                                      <p:childTnLst>
                                        <p:set>
                                          <p:cBhvr>
                                            <p:cTn id="42" dur="1" fill="hold">
                                              <p:stCondLst>
                                                <p:cond delay="0"/>
                                              </p:stCondLst>
                                            </p:cTn>
                                            <p:tgtEl>
                                              <p:spTgt spid="38"/>
                                            </p:tgtEl>
                                            <p:attrNameLst>
                                              <p:attrName>style.visibility</p:attrName>
                                            </p:attrNameLst>
                                          </p:cBhvr>
                                          <p:to>
                                            <p:strVal val="visible"/>
                                          </p:to>
                                        </p:set>
                                        <p:anim calcmode="lin" valueType="num" p14:bounceEnd="52000">
                                          <p:cBhvr additive="base">
                                            <p:cTn id="43" dur="1000" fill="hold"/>
                                            <p:tgtEl>
                                              <p:spTgt spid="38"/>
                                            </p:tgtEl>
                                            <p:attrNameLst>
                                              <p:attrName>ppt_x</p:attrName>
                                            </p:attrNameLst>
                                          </p:cBhvr>
                                          <p:tavLst>
                                            <p:tav tm="0">
                                              <p:val>
                                                <p:strVal val="#ppt_x"/>
                                              </p:val>
                                            </p:tav>
                                            <p:tav tm="100000">
                                              <p:val>
                                                <p:strVal val="#ppt_x"/>
                                              </p:val>
                                            </p:tav>
                                          </p:tavLst>
                                        </p:anim>
                                        <p:anim calcmode="lin" valueType="num" p14:bounceEnd="52000">
                                          <p:cBhvr additive="base">
                                            <p:cTn id="44" dur="10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14:presetBounceEnd="52000">
                                      <p:stCondLst>
                                        <p:cond delay="1600"/>
                                      </p:stCondLst>
                                      <p:childTnLst>
                                        <p:set>
                                          <p:cBhvr>
                                            <p:cTn id="46" dur="1" fill="hold">
                                              <p:stCondLst>
                                                <p:cond delay="0"/>
                                              </p:stCondLst>
                                            </p:cTn>
                                            <p:tgtEl>
                                              <p:spTgt spid="39"/>
                                            </p:tgtEl>
                                            <p:attrNameLst>
                                              <p:attrName>style.visibility</p:attrName>
                                            </p:attrNameLst>
                                          </p:cBhvr>
                                          <p:to>
                                            <p:strVal val="visible"/>
                                          </p:to>
                                        </p:set>
                                        <p:anim calcmode="lin" valueType="num" p14:bounceEnd="52000">
                                          <p:cBhvr additive="base">
                                            <p:cTn id="47" dur="1000" fill="hold"/>
                                            <p:tgtEl>
                                              <p:spTgt spid="39"/>
                                            </p:tgtEl>
                                            <p:attrNameLst>
                                              <p:attrName>ppt_x</p:attrName>
                                            </p:attrNameLst>
                                          </p:cBhvr>
                                          <p:tavLst>
                                            <p:tav tm="0">
                                              <p:val>
                                                <p:strVal val="#ppt_x"/>
                                              </p:val>
                                            </p:tav>
                                            <p:tav tm="100000">
                                              <p:val>
                                                <p:strVal val="#ppt_x"/>
                                              </p:val>
                                            </p:tav>
                                          </p:tavLst>
                                        </p:anim>
                                        <p:anim calcmode="lin" valueType="num" p14:bounceEnd="52000">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20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23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26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29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4" grpId="0"/>
          <p:bldP spid="22" grpId="0"/>
          <p:bldP spid="25"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40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70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childTnLst>
                                    </p:cTn>
                                  </p:par>
                                  <p:par>
                                    <p:cTn id="21" presetID="10" presetClass="entr" presetSubtype="0" fill="hold" grpId="0" nodeType="withEffect">
                                      <p:stCondLst>
                                        <p:cond delay="3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2" presetClass="entr" presetSubtype="4" fill="hold" nodeType="withEffect">
                                      <p:stCondLst>
                                        <p:cond delay="8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1000" fill="hold"/>
                                            <p:tgtEl>
                                              <p:spTgt spid="36"/>
                                            </p:tgtEl>
                                            <p:attrNameLst>
                                              <p:attrName>ppt_x</p:attrName>
                                            </p:attrNameLst>
                                          </p:cBhvr>
                                          <p:tavLst>
                                            <p:tav tm="0">
                                              <p:val>
                                                <p:strVal val="#ppt_x"/>
                                              </p:val>
                                            </p:tav>
                                            <p:tav tm="100000">
                                              <p:val>
                                                <p:strVal val="#ppt_x"/>
                                              </p:val>
                                            </p:tav>
                                          </p:tavLst>
                                        </p:anim>
                                        <p:anim calcmode="lin" valueType="num">
                                          <p:cBhvr additive="base">
                                            <p:cTn id="36" dur="1000" fill="hold"/>
                                            <p:tgtEl>
                                              <p:spTgt spid="3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100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1000" fill="hold"/>
                                            <p:tgtEl>
                                              <p:spTgt spid="37"/>
                                            </p:tgtEl>
                                            <p:attrNameLst>
                                              <p:attrName>ppt_x</p:attrName>
                                            </p:attrNameLst>
                                          </p:cBhvr>
                                          <p:tavLst>
                                            <p:tav tm="0">
                                              <p:val>
                                                <p:strVal val="#ppt_x"/>
                                              </p:val>
                                            </p:tav>
                                            <p:tav tm="100000">
                                              <p:val>
                                                <p:strVal val="#ppt_x"/>
                                              </p:val>
                                            </p:tav>
                                          </p:tavLst>
                                        </p:anim>
                                        <p:anim calcmode="lin" valueType="num">
                                          <p:cBhvr additive="base">
                                            <p:cTn id="40" dur="10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130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1000" fill="hold"/>
                                            <p:tgtEl>
                                              <p:spTgt spid="38"/>
                                            </p:tgtEl>
                                            <p:attrNameLst>
                                              <p:attrName>ppt_x</p:attrName>
                                            </p:attrNameLst>
                                          </p:cBhvr>
                                          <p:tavLst>
                                            <p:tav tm="0">
                                              <p:val>
                                                <p:strVal val="#ppt_x"/>
                                              </p:val>
                                            </p:tav>
                                            <p:tav tm="100000">
                                              <p:val>
                                                <p:strVal val="#ppt_x"/>
                                              </p:val>
                                            </p:tav>
                                          </p:tavLst>
                                        </p:anim>
                                        <p:anim calcmode="lin" valueType="num">
                                          <p:cBhvr additive="base">
                                            <p:cTn id="44" dur="10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16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ppt_x"/>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200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23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26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29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4" grpId="0"/>
          <p:bldP spid="22" grpId="0"/>
          <p:bldP spid="25" grpId="0"/>
          <p:bldP spid="28"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7</a:t>
            </a:fld>
            <a:endParaRPr lang="en-US"/>
          </a:p>
        </p:txBody>
      </p:sp>
      <p:sp>
        <p:nvSpPr>
          <p:cNvPr id="17" name="Heptagon 16"/>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6" name="AutoShape 2" descr="Image result for pen and paper to deal with their wor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Image result for pen and paper to deal with their wor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422934" y="3927327"/>
            <a:ext cx="2836831" cy="2836831"/>
          </a:xfrm>
          <a:prstGeom prst="rect">
            <a:avLst/>
          </a:prstGeom>
        </p:spPr>
      </p:pic>
      <p:pic>
        <p:nvPicPr>
          <p:cNvPr id="28" name="Picture 8" descr="Image result for worker icon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94820" y="3889459"/>
            <a:ext cx="2916626" cy="291662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Related image"/>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77422" y="3094690"/>
            <a:ext cx="4506165" cy="450616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manager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33212" y="3728107"/>
            <a:ext cx="3100837" cy="310083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5825217" y="6971082"/>
            <a:ext cx="3610576" cy="939231"/>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Team Leader</a:t>
            </a:r>
            <a:b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b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2" name="Rectangle 31"/>
          <p:cNvSpPr/>
          <p:nvPr/>
        </p:nvSpPr>
        <p:spPr>
          <a:xfrm>
            <a:off x="1036061" y="7006653"/>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Staff</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4" name="Rectangle 33"/>
          <p:cNvSpPr/>
          <p:nvPr/>
        </p:nvSpPr>
        <p:spPr>
          <a:xfrm>
            <a:off x="15378342" y="6944796"/>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Manager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35" name="Rectangle 34"/>
          <p:cNvSpPr/>
          <p:nvPr/>
        </p:nvSpPr>
        <p:spPr>
          <a:xfrm>
            <a:off x="10447845" y="6988842"/>
            <a:ext cx="3610576" cy="594202"/>
          </a:xfrm>
          <a:prstGeom prst="rect">
            <a:avLst/>
          </a:prstGeom>
        </p:spPr>
        <p:txBody>
          <a:bodyPr wrap="square">
            <a:spAutoFit/>
          </a:bodyPr>
          <a:lstStyle/>
          <a:p>
            <a:pPr algn="ctr">
              <a:lnSpc>
                <a:spcPct val="130000"/>
              </a:lnSpc>
            </a:pPr>
            <a:r>
              <a:rPr lang="en-US" sz="28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Maintainer</a:t>
            </a:r>
            <a:endParaRPr lang="en-US" sz="16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Tree>
    <p:extLst>
      <p:ext uri="{BB962C8B-B14F-4D97-AF65-F5344CB8AC3E}">
        <p14:creationId xmlns:p14="http://schemas.microsoft.com/office/powerpoint/2010/main" val="221915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wipe(down)">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down)">
                                      <p:cBhvr>
                                        <p:cTn id="31" dur="500"/>
                                        <p:tgtEl>
                                          <p:spTgt spid="30"/>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down)">
                                      <p:cBhvr>
                                        <p:cTn id="3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8</a:t>
            </a:fld>
            <a:endParaRPr lang="en-US"/>
          </a:p>
        </p:txBody>
      </p:sp>
      <p:sp>
        <p:nvSpPr>
          <p:cNvPr id="17" name="Heptagon 16"/>
          <p:cNvSpPr/>
          <p:nvPr/>
        </p:nvSpPr>
        <p:spPr>
          <a:xfrm>
            <a:off x="764192" y="505788"/>
            <a:ext cx="914400" cy="914400"/>
          </a:xfrm>
          <a:prstGeom prst="hept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01</a:t>
            </a:r>
            <a:endParaRPr lang="en-US" sz="3600" b="1" dirty="0"/>
          </a:p>
        </p:txBody>
      </p:sp>
      <p:sp>
        <p:nvSpPr>
          <p:cNvPr id="19" name="Rectangle 18"/>
          <p:cNvSpPr/>
          <p:nvPr/>
        </p:nvSpPr>
        <p:spPr>
          <a:xfrm>
            <a:off x="2027727" y="556723"/>
            <a:ext cx="5602778" cy="812530"/>
          </a:xfrm>
          <a:prstGeom prst="rect">
            <a:avLst/>
          </a:prstGeom>
        </p:spPr>
        <p:txBody>
          <a:bodyPr wrap="square">
            <a:spAutoFit/>
          </a:bodyPr>
          <a:lstStyle/>
          <a:p>
            <a:pPr>
              <a:lnSpc>
                <a:spcPct val="130000"/>
              </a:lnSpc>
            </a:pPr>
            <a:r>
              <a:rPr lang="en-US" sz="4000" b="1" dirty="0" smtClean="0">
                <a:solidFill>
                  <a:schemeClr val="tx2">
                    <a:lumMod val="75000"/>
                    <a:lumOff val="25000"/>
                  </a:schemeClr>
                </a:solidFill>
                <a:latin typeface="Roboto" panose="02000000000000000000" pitchFamily="2" charset="0"/>
                <a:ea typeface="Roboto" panose="02000000000000000000" pitchFamily="2" charset="0"/>
              </a:rPr>
              <a:t>CURRENT SITUATION</a:t>
            </a:r>
            <a:endParaRPr lang="en-US" sz="4000" b="1" dirty="0">
              <a:solidFill>
                <a:schemeClr val="tx2">
                  <a:lumMod val="75000"/>
                  <a:lumOff val="25000"/>
                </a:schemeClr>
              </a:solidFill>
              <a:latin typeface="Roboto" panose="02000000000000000000" pitchFamily="2" charset="0"/>
              <a:ea typeface="Roboto" panose="02000000000000000000" pitchFamily="2" charset="0"/>
            </a:endParaRPr>
          </a:p>
        </p:txBody>
      </p:sp>
      <p:sp>
        <p:nvSpPr>
          <p:cNvPr id="6" name="AutoShape 2" descr="Image result for pen and paper to deal with their work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5" descr="Image result for pen and paper to deal with their work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4720503" y="4172260"/>
            <a:ext cx="3610576" cy="823174"/>
          </a:xfrm>
          <a:prstGeom prst="rect">
            <a:avLst/>
          </a:prstGeom>
        </p:spPr>
        <p:txBody>
          <a:bodyPr wrap="square">
            <a:spAutoFit/>
          </a:bodyPr>
          <a:lstStyle/>
          <a:p>
            <a:pPr algn="ctr">
              <a:lnSpc>
                <a:spcPct val="130000"/>
              </a:lnSpc>
            </a:pPr>
            <a:r>
              <a:rPr lang="en-US" sz="2400" dirty="0" smtClean="0">
                <a:solidFill>
                  <a:schemeClr val="tx2">
                    <a:lumMod val="75000"/>
                    <a:lumOff val="25000"/>
                  </a:schemeClr>
                </a:solidFill>
                <a:latin typeface="Lora" panose="02000503000000020004" pitchFamily="2" charset="0"/>
                <a:ea typeface="Roboto Condensed Light" panose="02000000000000000000" pitchFamily="2" charset="0"/>
              </a:rPr>
              <a:t>Team Leader</a:t>
            </a:r>
            <a:br>
              <a:rPr lang="en-US" sz="2400" dirty="0" smtClean="0">
                <a:solidFill>
                  <a:schemeClr val="tx2">
                    <a:lumMod val="75000"/>
                    <a:lumOff val="25000"/>
                  </a:schemeClr>
                </a:solidFill>
                <a:latin typeface="Lora" panose="02000503000000020004" pitchFamily="2" charset="0"/>
                <a:ea typeface="Roboto Condensed Light" panose="02000000000000000000" pitchFamily="2" charset="0"/>
              </a:rPr>
            </a:br>
            <a:endParaRPr lang="en-US" sz="1400" dirty="0">
              <a:solidFill>
                <a:schemeClr val="tx2">
                  <a:lumMod val="75000"/>
                  <a:lumOff val="25000"/>
                </a:schemeClr>
              </a:solidFill>
              <a:latin typeface="Roboto Condensed Light" panose="02000000000000000000" pitchFamily="2" charset="0"/>
              <a:ea typeface="Roboto Condensed Light" panose="02000000000000000000" pitchFamily="2" charset="0"/>
            </a:endParaRPr>
          </a:p>
        </p:txBody>
      </p:sp>
      <p:pic>
        <p:nvPicPr>
          <p:cNvPr id="2050" name="Picture 2" descr="Image result for form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27075" y="2696991"/>
            <a:ext cx="1596555" cy="159655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a:off x="7237501" y="3708152"/>
            <a:ext cx="7889574" cy="883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21" name="Rectangle 20"/>
          <p:cNvSpPr/>
          <p:nvPr/>
        </p:nvSpPr>
        <p:spPr>
          <a:xfrm>
            <a:off x="7630505" y="3025274"/>
            <a:ext cx="6500270" cy="1054841"/>
          </a:xfrm>
          <a:prstGeom prst="rect">
            <a:avLst/>
          </a:prstGeom>
        </p:spPr>
        <p:txBody>
          <a:bodyPr wrap="square">
            <a:spAutoFit/>
          </a:bodyPr>
          <a:lstStyle/>
          <a:p>
            <a:pPr algn="ctr">
              <a:lnSpc>
                <a:spcPct val="130000"/>
              </a:lnSpc>
            </a:pPr>
            <a:r>
              <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rPr>
              <a:t>M</a:t>
            </a: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ake </a:t>
            </a:r>
            <a:r>
              <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rPr>
              <a:t>a request form</a:t>
            </a: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
            </a:r>
            <a:b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b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814080" y="8767114"/>
            <a:ext cx="1423422" cy="1423422"/>
          </a:xfrm>
          <a:prstGeom prst="rect">
            <a:avLst/>
          </a:prstGeom>
        </p:spPr>
      </p:pic>
      <p:sp>
        <p:nvSpPr>
          <p:cNvPr id="23" name="Rectangle 22"/>
          <p:cNvSpPr/>
          <p:nvPr/>
        </p:nvSpPr>
        <p:spPr>
          <a:xfrm>
            <a:off x="4829116" y="10378612"/>
            <a:ext cx="3610576" cy="522131"/>
          </a:xfrm>
          <a:prstGeom prst="rect">
            <a:avLst/>
          </a:prstGeom>
        </p:spPr>
        <p:txBody>
          <a:bodyPr wrap="square">
            <a:spAutoFit/>
          </a:bodyPr>
          <a:lstStyle/>
          <a:p>
            <a:pPr algn="ctr">
              <a:lnSpc>
                <a:spcPct val="130000"/>
              </a:lnSpc>
            </a:pPr>
            <a:r>
              <a:rPr lang="en-US" sz="2400" dirty="0" smtClean="0">
                <a:solidFill>
                  <a:schemeClr val="tx2">
                    <a:lumMod val="75000"/>
                    <a:lumOff val="25000"/>
                  </a:schemeClr>
                </a:solidFill>
                <a:latin typeface="Lora" panose="02000503000000020004" pitchFamily="2" charset="0"/>
                <a:ea typeface="Roboto Condensed Light" panose="02000000000000000000" pitchFamily="2" charset="0"/>
              </a:rPr>
              <a:t>Equipment Staff</a:t>
            </a:r>
            <a:endParaRPr lang="en-US" sz="1400" dirty="0">
              <a:solidFill>
                <a:schemeClr val="tx2">
                  <a:lumMod val="75000"/>
                  <a:lumOff val="25000"/>
                </a:schemeClr>
              </a:solidFill>
              <a:latin typeface="Roboto Condensed Light" panose="02000000000000000000" pitchFamily="2" charset="0"/>
              <a:ea typeface="Roboto Condensed Light" panose="02000000000000000000" pitchFamily="2" charset="0"/>
            </a:endParaRPr>
          </a:p>
        </p:txBody>
      </p:sp>
      <p:sp>
        <p:nvSpPr>
          <p:cNvPr id="24" name="Rectangle 23"/>
          <p:cNvSpPr/>
          <p:nvPr/>
        </p:nvSpPr>
        <p:spPr>
          <a:xfrm rot="19817163">
            <a:off x="7997240" y="5952160"/>
            <a:ext cx="5473900" cy="665888"/>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Check &amp; clarify the request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25" name="Straight Arrow Connector 24"/>
          <p:cNvCxnSpPr/>
          <p:nvPr/>
        </p:nvCxnSpPr>
        <p:spPr>
          <a:xfrm flipV="1">
            <a:off x="7237502" y="4293547"/>
            <a:ext cx="7889573" cy="4473567"/>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pic>
        <p:nvPicPr>
          <p:cNvPr id="2052" name="Picture 4" descr="Image result for manager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27075" y="8767114"/>
            <a:ext cx="1575822" cy="157582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p:cNvCxnSpPr/>
          <p:nvPr/>
        </p:nvCxnSpPr>
        <p:spPr>
          <a:xfrm>
            <a:off x="15925352" y="4433517"/>
            <a:ext cx="0" cy="4076103"/>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38" name="Rectangle 37"/>
          <p:cNvSpPr/>
          <p:nvPr/>
        </p:nvSpPr>
        <p:spPr>
          <a:xfrm>
            <a:off x="14130775" y="10378611"/>
            <a:ext cx="3610576" cy="522131"/>
          </a:xfrm>
          <a:prstGeom prst="rect">
            <a:avLst/>
          </a:prstGeom>
        </p:spPr>
        <p:txBody>
          <a:bodyPr wrap="square">
            <a:spAutoFit/>
          </a:bodyPr>
          <a:lstStyle/>
          <a:p>
            <a:pPr algn="ctr">
              <a:lnSpc>
                <a:spcPct val="130000"/>
              </a:lnSpc>
            </a:pPr>
            <a:r>
              <a:rPr lang="en-US" sz="2400" dirty="0" smtClean="0">
                <a:solidFill>
                  <a:schemeClr val="tx2">
                    <a:lumMod val="75000"/>
                    <a:lumOff val="25000"/>
                  </a:schemeClr>
                </a:solidFill>
                <a:latin typeface="Lora" panose="02000503000000020004" pitchFamily="2" charset="0"/>
                <a:ea typeface="Roboto Condensed Light" panose="02000000000000000000" pitchFamily="2" charset="0"/>
              </a:rPr>
              <a:t>Manager</a:t>
            </a:r>
            <a:endParaRPr lang="en-US" sz="1400" dirty="0">
              <a:solidFill>
                <a:schemeClr val="tx2">
                  <a:lumMod val="75000"/>
                  <a:lumOff val="25000"/>
                </a:schemeClr>
              </a:solidFill>
              <a:latin typeface="Roboto Condensed Light" panose="02000000000000000000" pitchFamily="2" charset="0"/>
              <a:ea typeface="Roboto Condensed Light" panose="02000000000000000000" pitchFamily="2" charset="0"/>
            </a:endParaRPr>
          </a:p>
        </p:txBody>
      </p:sp>
      <p:sp>
        <p:nvSpPr>
          <p:cNvPr id="41" name="Rectangle 40"/>
          <p:cNvSpPr/>
          <p:nvPr/>
        </p:nvSpPr>
        <p:spPr>
          <a:xfrm>
            <a:off x="15653034" y="5598762"/>
            <a:ext cx="3440508" cy="1306063"/>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Confirm </a:t>
            </a:r>
          </a:p>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the request</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cxnSp>
        <p:nvCxnSpPr>
          <p:cNvPr id="42" name="Straight Arrow Connector 41"/>
          <p:cNvCxnSpPr/>
          <p:nvPr/>
        </p:nvCxnSpPr>
        <p:spPr>
          <a:xfrm flipV="1">
            <a:off x="6525791" y="4811486"/>
            <a:ext cx="0" cy="3698136"/>
          </a:xfrm>
          <a:prstGeom prst="straightConnector1">
            <a:avLst/>
          </a:prstGeom>
          <a:ln w="44450">
            <a:solidFill>
              <a:srgbClr val="FF0000"/>
            </a:solidFill>
            <a:tailEnd type="arrow"/>
          </a:ln>
          <a:effectLst/>
        </p:spPr>
        <p:style>
          <a:lnRef idx="3">
            <a:schemeClr val="accent6"/>
          </a:lnRef>
          <a:fillRef idx="0">
            <a:schemeClr val="accent6"/>
          </a:fillRef>
          <a:effectRef idx="2">
            <a:schemeClr val="accent6"/>
          </a:effectRef>
          <a:fontRef idx="minor">
            <a:schemeClr val="tx1"/>
          </a:fontRef>
        </p:style>
      </p:cxnSp>
      <p:sp>
        <p:nvSpPr>
          <p:cNvPr id="54" name="Rectangle 53"/>
          <p:cNvSpPr/>
          <p:nvPr/>
        </p:nvSpPr>
        <p:spPr>
          <a:xfrm>
            <a:off x="2528873" y="5687691"/>
            <a:ext cx="3996918" cy="1945725"/>
          </a:xfrm>
          <a:prstGeom prst="rect">
            <a:avLst/>
          </a:prstGeom>
        </p:spPr>
        <p:txBody>
          <a:bodyPr wrap="square">
            <a:spAutoFit/>
          </a:bodyPr>
          <a:lstStyle/>
          <a:p>
            <a:pPr algn="ctr">
              <a:lnSpc>
                <a:spcPct val="130000"/>
              </a:lnSpc>
            </a:pPr>
            <a:r>
              <a:rPr lang="en-US" sz="32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Deliver </a:t>
            </a:r>
            <a:r>
              <a:rPr lang="en-US" sz="3200" dirty="0" err="1"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equipments</a:t>
            </a:r>
            <a:r>
              <a:rPr lang="en-US" sz="3200" dirty="0">
                <a:solidFill>
                  <a:schemeClr val="tx2">
                    <a:lumMod val="75000"/>
                    <a:lumOff val="25000"/>
                  </a:schemeClr>
                </a:solidFill>
                <a:latin typeface="Arial" pitchFamily="34" charset="0"/>
                <a:ea typeface="Roboto Condensed Light" panose="02000000000000000000" pitchFamily="2" charset="0"/>
                <a:cs typeface="Arial" pitchFamily="34" charset="0"/>
              </a:rPr>
              <a:t> and store all the relevant documents</a:t>
            </a:r>
            <a:endParaRPr lang="en-US" sz="18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sp>
        <p:nvSpPr>
          <p:cNvPr id="57" name="Rectangle 56"/>
          <p:cNvSpPr/>
          <p:nvPr/>
        </p:nvSpPr>
        <p:spPr>
          <a:xfrm>
            <a:off x="3395768" y="1524759"/>
            <a:ext cx="8660104" cy="737574"/>
          </a:xfrm>
          <a:prstGeom prst="rect">
            <a:avLst/>
          </a:prstGeom>
        </p:spPr>
        <p:txBody>
          <a:bodyPr wrap="square">
            <a:spAutoFit/>
          </a:bodyPr>
          <a:lstStyle/>
          <a:p>
            <a:pPr algn="ctr">
              <a:lnSpc>
                <a:spcPct val="130000"/>
              </a:lnSpc>
            </a:pPr>
            <a:r>
              <a:rPr lang="en-US" sz="36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In </a:t>
            </a:r>
            <a:r>
              <a:rPr lang="en-US" sz="3600" dirty="0">
                <a:solidFill>
                  <a:schemeClr val="tx2">
                    <a:lumMod val="75000"/>
                    <a:lumOff val="25000"/>
                  </a:schemeClr>
                </a:solidFill>
                <a:latin typeface="Arial" pitchFamily="34" charset="0"/>
                <a:ea typeface="Roboto Condensed Light" panose="02000000000000000000" pitchFamily="2" charset="0"/>
                <a:cs typeface="Arial" pitchFamily="34" charset="0"/>
              </a:rPr>
              <a:t>the field of mobilizing </a:t>
            </a:r>
            <a:r>
              <a:rPr lang="en-US" sz="3600" dirty="0" smtClean="0">
                <a:solidFill>
                  <a:schemeClr val="tx2">
                    <a:lumMod val="75000"/>
                    <a:lumOff val="25000"/>
                  </a:schemeClr>
                </a:solidFill>
                <a:latin typeface="Arial" pitchFamily="34" charset="0"/>
                <a:ea typeface="Roboto Condensed Light" panose="02000000000000000000" pitchFamily="2" charset="0"/>
                <a:cs typeface="Arial" pitchFamily="34" charset="0"/>
              </a:rPr>
              <a:t>equipment </a:t>
            </a:r>
            <a:endParaRPr lang="en-US" sz="2000" dirty="0">
              <a:solidFill>
                <a:schemeClr val="tx2">
                  <a:lumMod val="75000"/>
                  <a:lumOff val="25000"/>
                </a:schemeClr>
              </a:solidFill>
              <a:latin typeface="Arial" pitchFamily="34" charset="0"/>
              <a:ea typeface="Roboto Condensed Light" panose="02000000000000000000" pitchFamily="2" charset="0"/>
              <a:cs typeface="Arial" pitchFamily="34" charset="0"/>
            </a:endParaRPr>
          </a:p>
        </p:txBody>
      </p:sp>
      <p:pic>
        <p:nvPicPr>
          <p:cNvPr id="58" name="Picture 4" descr="Related image"/>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52500" y="2346965"/>
            <a:ext cx="1946582" cy="1946582"/>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spTree>
    <p:extLst>
      <p:ext uri="{BB962C8B-B14F-4D97-AF65-F5344CB8AC3E}">
        <p14:creationId xmlns:p14="http://schemas.microsoft.com/office/powerpoint/2010/main" val="16244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down)">
                                      <p:cBhvr>
                                        <p:cTn id="15" dur="500"/>
                                        <p:tgtEl>
                                          <p:spTgt spid="21"/>
                                        </p:tgtEl>
                                      </p:cBhvr>
                                    </p:animEffect>
                                  </p:childTnLst>
                                </p:cTn>
                              </p:par>
                              <p:par>
                                <p:cTn id="16" presetID="22" presetClass="entr" presetSubtype="8"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par>
                                <p:cTn id="19" presetID="22" presetClass="entr" presetSubtype="4"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wipe(down)">
                                      <p:cBhvr>
                                        <p:cTn id="21" dur="500"/>
                                        <p:tgtEl>
                                          <p:spTgt spid="205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down)">
                                      <p:cBhvr>
                                        <p:cTn id="26" dur="500"/>
                                        <p:tgtEl>
                                          <p:spTgt spid="2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down)">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2000" fill="hold"/>
                                        <p:tgtEl>
                                          <p:spTgt spid="2050"/>
                                        </p:tgtEl>
                                        <p:attrNameLst>
                                          <p:attrName>fillcolor</p:attrName>
                                        </p:attrNameLst>
                                      </p:cBhvr>
                                      <p:to>
                                        <a:schemeClr val="accent2"/>
                                      </p:to>
                                    </p:animClr>
                                    <p:set>
                                      <p:cBhvr>
                                        <p:cTn id="42" dur="2000" fill="hold"/>
                                        <p:tgtEl>
                                          <p:spTgt spid="2050"/>
                                        </p:tgtEl>
                                        <p:attrNameLst>
                                          <p:attrName>fill.type</p:attrName>
                                        </p:attrNameLst>
                                      </p:cBhvr>
                                      <p:to>
                                        <p:strVal val="solid"/>
                                      </p:to>
                                    </p:set>
                                    <p:set>
                                      <p:cBhvr>
                                        <p:cTn id="43" dur="2000" fill="hold"/>
                                        <p:tgtEl>
                                          <p:spTgt spid="2050"/>
                                        </p:tgtEl>
                                        <p:attrNameLst>
                                          <p:attrName>fill.on</p:attrName>
                                        </p:attrNameLst>
                                      </p:cBhvr>
                                      <p:to>
                                        <p:strVal val="tru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down)">
                                      <p:cBhvr>
                                        <p:cTn id="48" dur="500"/>
                                        <p:tgtEl>
                                          <p:spTgt spid="38"/>
                                        </p:tgtEl>
                                      </p:cBhvr>
                                    </p:animEffect>
                                  </p:childTnLst>
                                </p:cTn>
                              </p:par>
                              <p:par>
                                <p:cTn id="49" presetID="22" presetClass="entr" presetSubtype="4" fill="hold" nodeType="withEffect">
                                  <p:stCondLst>
                                    <p:cond delay="0"/>
                                  </p:stCondLst>
                                  <p:childTnLst>
                                    <p:set>
                                      <p:cBhvr>
                                        <p:cTn id="50" dur="1" fill="hold">
                                          <p:stCondLst>
                                            <p:cond delay="0"/>
                                          </p:stCondLst>
                                        </p:cTn>
                                        <p:tgtEl>
                                          <p:spTgt spid="2052"/>
                                        </p:tgtEl>
                                        <p:attrNameLst>
                                          <p:attrName>style.visibility</p:attrName>
                                        </p:attrNameLst>
                                      </p:cBhvr>
                                      <p:to>
                                        <p:strVal val="visible"/>
                                      </p:to>
                                    </p:set>
                                    <p:animEffect transition="in" filter="wipe(down)">
                                      <p:cBhvr>
                                        <p:cTn id="51" dur="500"/>
                                        <p:tgtEl>
                                          <p:spTgt spid="205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up)">
                                      <p:cBhvr>
                                        <p:cTn id="56" dur="500"/>
                                        <p:tgtEl>
                                          <p:spTgt spid="33"/>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down)">
                                      <p:cBhvr>
                                        <p:cTn id="59" dur="500"/>
                                        <p:tgtEl>
                                          <p:spTgt spid="41"/>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mph" presetSubtype="2" fill="hold" nodeType="clickEffect">
                                  <p:stCondLst>
                                    <p:cond delay="0"/>
                                  </p:stCondLst>
                                  <p:childTnLst>
                                    <p:animClr clrSpc="rgb" dir="cw">
                                      <p:cBhvr>
                                        <p:cTn id="63" dur="2000" fill="hold"/>
                                        <p:tgtEl>
                                          <p:spTgt spid="2050"/>
                                        </p:tgtEl>
                                        <p:attrNameLst>
                                          <p:attrName>fillcolor</p:attrName>
                                        </p:attrNameLst>
                                      </p:cBhvr>
                                      <p:to>
                                        <a:srgbClr val="00B0F0"/>
                                      </p:to>
                                    </p:animClr>
                                    <p:set>
                                      <p:cBhvr>
                                        <p:cTn id="64" dur="2000" fill="hold"/>
                                        <p:tgtEl>
                                          <p:spTgt spid="2050"/>
                                        </p:tgtEl>
                                        <p:attrNameLst>
                                          <p:attrName>fill.type</p:attrName>
                                        </p:attrNameLst>
                                      </p:cBhvr>
                                      <p:to>
                                        <p:strVal val="solid"/>
                                      </p:to>
                                    </p:set>
                                    <p:set>
                                      <p:cBhvr>
                                        <p:cTn id="65" dur="2000" fill="hold"/>
                                        <p:tgtEl>
                                          <p:spTgt spid="2050"/>
                                        </p:tgtEl>
                                        <p:attrNameLst>
                                          <p:attrName>fill.on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down)">
                                      <p:cBhvr>
                                        <p:cTn id="70" dur="500"/>
                                        <p:tgtEl>
                                          <p:spTgt spid="42"/>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down)">
                                      <p:cBhvr>
                                        <p:cTn id="7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p:bldP spid="38" grpId="0"/>
      <p:bldP spid="41"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72C24A95-05C1-4CD5-A1C1-BD3EB71AABA9}" type="slidenum">
              <a:rPr lang="en-US" smtClean="0"/>
              <a:t>9</a:t>
            </a:fld>
            <a:endParaRPr lang="en-US"/>
          </a:p>
        </p:txBody>
      </p:sp>
      <p:sp>
        <p:nvSpPr>
          <p:cNvPr id="5" name="Footer Placeholder 1"/>
          <p:cNvSpPr>
            <a:spLocks noGrp="1"/>
          </p:cNvSpPr>
          <p:nvPr>
            <p:ph type="ftr" sz="quarter" idx="11"/>
          </p:nvPr>
        </p:nvSpPr>
        <p:spPr>
          <a:xfrm>
            <a:off x="11598330" y="544413"/>
            <a:ext cx="6789420" cy="584200"/>
          </a:xfrm>
        </p:spPr>
        <p:txBody>
          <a:bodyPr/>
          <a:lstStyle/>
          <a:p>
            <a:r>
              <a:rPr lang="en-US" dirty="0" smtClean="0"/>
              <a:t>Equipment Management System for Construction Company</a:t>
            </a:r>
            <a:endParaRPr lang="en-US" dirty="0"/>
          </a:p>
        </p:txBody>
      </p:sp>
      <p:pic>
        <p:nvPicPr>
          <p:cNvPr id="6" name="Picture 2" descr="Related imag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950065" y="6802473"/>
            <a:ext cx="4170327" cy="41703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Excavator   icon"/>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766" b="89844" l="9766" r="97656"/>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597705" y="7318054"/>
            <a:ext cx="3489894" cy="34898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lated image"/>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72" b="98438" l="2344" r="98047"/>
                    </a14:imgEffect>
                  </a14:imgLayer>
                </a14:imgProps>
              </a:ext>
              <a:ext uri="{28A0092B-C50C-407E-A947-70E740481C1C}">
                <a14:useLocalDpi xmlns:a14="http://schemas.microsoft.com/office/drawing/2010/main" val="0"/>
              </a:ext>
            </a:extLst>
          </a:blip>
          <a:srcRect/>
          <a:stretch>
            <a:fillRect/>
          </a:stretch>
        </p:blipFill>
        <p:spPr bwMode="auto">
          <a:xfrm>
            <a:off x="1143350" y="3201789"/>
            <a:ext cx="3077288" cy="30772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Ready-mix concrete lorry  icon"/>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9934" b="89934" l="5846" r="93154"/>
                    </a14:imgEffect>
                  </a14:imgLayer>
                </a14:imgProps>
              </a:ext>
              <a:ext uri="{28A0092B-C50C-407E-A947-70E740481C1C}">
                <a14:useLocalDpi xmlns:a14="http://schemas.microsoft.com/office/drawing/2010/main" val="0"/>
              </a:ext>
            </a:extLst>
          </a:blip>
          <a:srcRect/>
          <a:stretch>
            <a:fillRect/>
          </a:stretch>
        </p:blipFill>
        <p:spPr bwMode="auto">
          <a:xfrm>
            <a:off x="14117605" y="3435321"/>
            <a:ext cx="4494424" cy="26102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Concrete breaker icon"/>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305800" y="202618"/>
            <a:ext cx="3629185" cy="3908352"/>
          </a:xfrm>
          <a:prstGeom prst="rect">
            <a:avLst/>
          </a:prstGeom>
          <a:noFill/>
          <a:extLst>
            <a:ext uri="{909E8E84-426E-40DD-AFC4-6F175D3DCCD1}">
              <a14:hiddenFill xmlns:a14="http://schemas.microsoft.com/office/drawing/2010/main">
                <a:solidFill>
                  <a:srgbClr val="FFFFFF"/>
                </a:solidFill>
              </a14:hiddenFill>
            </a:ext>
          </a:extLst>
        </p:spPr>
      </p:pic>
      <p:sp>
        <p:nvSpPr>
          <p:cNvPr id="2" name="Hexagon 1"/>
          <p:cNvSpPr/>
          <p:nvPr/>
        </p:nvSpPr>
        <p:spPr>
          <a:xfrm>
            <a:off x="7351596" y="4110970"/>
            <a:ext cx="5459515" cy="2966085"/>
          </a:xfrm>
          <a:prstGeom prst="hexagon">
            <a:avLst/>
          </a:prstGeom>
          <a:effectLst>
            <a:glow rad="101600">
              <a:schemeClr val="accent3">
                <a:satMod val="175000"/>
                <a:alpha val="40000"/>
              </a:schemeClr>
            </a:glow>
          </a:effectLst>
        </p:spPr>
        <p:style>
          <a:lnRef idx="2">
            <a:schemeClr val="accent4">
              <a:shade val="50000"/>
            </a:schemeClr>
          </a:lnRef>
          <a:fillRef idx="1">
            <a:schemeClr val="accent4"/>
          </a:fillRef>
          <a:effectRef idx="0">
            <a:schemeClr val="accent4"/>
          </a:effectRef>
          <a:fontRef idx="minor">
            <a:schemeClr val="lt1"/>
          </a:fontRef>
        </p:style>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38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rPr>
              <a:t>EMS</a:t>
            </a:r>
            <a:endParaRPr lang="en-US" sz="6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Arial" pitchFamily="34" charset="0"/>
              <a:cs typeface="Arial" pitchFamily="34" charset="0"/>
            </a:endParaRPr>
          </a:p>
        </p:txBody>
      </p:sp>
    </p:spTree>
    <p:extLst>
      <p:ext uri="{BB962C8B-B14F-4D97-AF65-F5344CB8AC3E}">
        <p14:creationId xmlns:p14="http://schemas.microsoft.com/office/powerpoint/2010/main" val="209723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anim calcmode="lin" valueType="num">
                                      <p:cBhvr>
                                        <p:cTn id="23" dur="500" fill="hold"/>
                                        <p:tgtEl>
                                          <p:spTgt spid="9"/>
                                        </p:tgtEl>
                                        <p:attrNameLst>
                                          <p:attrName>ppt_x</p:attrName>
                                        </p:attrNameLst>
                                      </p:cBhvr>
                                      <p:tavLst>
                                        <p:tav tm="0">
                                          <p:val>
                                            <p:strVal val="#ppt_x"/>
                                          </p:val>
                                        </p:tav>
                                        <p:tav tm="100000">
                                          <p:val>
                                            <p:strVal val="#ppt_x"/>
                                          </p:val>
                                        </p:tav>
                                      </p:tavLst>
                                    </p:anim>
                                    <p:anim calcmode="lin" valueType="num">
                                      <p:cBhvr>
                                        <p:cTn id="24" dur="5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anim calcmode="lin" valueType="num">
                                      <p:cBhvr>
                                        <p:cTn id="28" dur="500" fill="hold"/>
                                        <p:tgtEl>
                                          <p:spTgt spid="10"/>
                                        </p:tgtEl>
                                        <p:attrNameLst>
                                          <p:attrName>ppt_x</p:attrName>
                                        </p:attrNameLst>
                                      </p:cBhvr>
                                      <p:tavLst>
                                        <p:tav tm="0">
                                          <p:val>
                                            <p:strVal val="#ppt_x"/>
                                          </p:val>
                                        </p:tav>
                                        <p:tav tm="100000">
                                          <p:val>
                                            <p:strVal val="#ppt_x"/>
                                          </p:val>
                                        </p:tav>
                                      </p:tavLst>
                                    </p:anim>
                                    <p:anim calcmode="lin" valueType="num">
                                      <p:cBhvr>
                                        <p:cTn id="2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Ronix Single Green">
      <a:dk1>
        <a:sysClr val="windowText" lastClr="000000"/>
      </a:dk1>
      <a:lt1>
        <a:sysClr val="window" lastClr="FFFFFF"/>
      </a:lt1>
      <a:dk2>
        <a:srgbClr val="2B2E36"/>
      </a:dk2>
      <a:lt2>
        <a:srgbClr val="F2F6F7"/>
      </a:lt2>
      <a:accent1>
        <a:srgbClr val="B0C615"/>
      </a:accent1>
      <a:accent2>
        <a:srgbClr val="7AAE3B"/>
      </a:accent2>
      <a:accent3>
        <a:srgbClr val="31A050"/>
      </a:accent3>
      <a:accent4>
        <a:srgbClr val="038A63"/>
      </a:accent4>
      <a:accent5>
        <a:srgbClr val="60C067"/>
      </a:accent5>
      <a:accent6>
        <a:srgbClr val="AAB2BD"/>
      </a:accent6>
      <a:hlink>
        <a:srgbClr val="E33D49"/>
      </a:hlink>
      <a:folHlink>
        <a:srgbClr val="6899D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onix Single Green">
    <a:dk1>
      <a:sysClr val="windowText" lastClr="000000"/>
    </a:dk1>
    <a:lt1>
      <a:sysClr val="window" lastClr="FFFFFF"/>
    </a:lt1>
    <a:dk2>
      <a:srgbClr val="2B2E36"/>
    </a:dk2>
    <a:lt2>
      <a:srgbClr val="F2F6F7"/>
    </a:lt2>
    <a:accent1>
      <a:srgbClr val="B0C615"/>
    </a:accent1>
    <a:accent2>
      <a:srgbClr val="7AAE3B"/>
    </a:accent2>
    <a:accent3>
      <a:srgbClr val="31A050"/>
    </a:accent3>
    <a:accent4>
      <a:srgbClr val="038A63"/>
    </a:accent4>
    <a:accent5>
      <a:srgbClr val="60C067"/>
    </a:accent5>
    <a:accent6>
      <a:srgbClr val="AAB2BD"/>
    </a:accent6>
    <a:hlink>
      <a:srgbClr val="E33D49"/>
    </a:hlink>
    <a:folHlink>
      <a:srgbClr val="6899D1"/>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4247</TotalTime>
  <Words>1739</Words>
  <Application>Microsoft Office PowerPoint</Application>
  <PresentationFormat>Custom</PresentationFormat>
  <Paragraphs>443</Paragraphs>
  <Slides>50</Slides>
  <Notes>6</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Roboto</vt:lpstr>
      <vt:lpstr>Gill Sans</vt:lpstr>
      <vt:lpstr>Lora</vt:lpstr>
      <vt:lpstr>Calibri</vt:lpstr>
      <vt:lpstr>Arial</vt:lpstr>
      <vt:lpstr>Roboto Condensed Light</vt:lpstr>
      <vt:lpstr>Bebas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SimpleSmart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Hamilton</dc:creator>
  <cp:lastModifiedBy>Chau Bui Quang Nhat</cp:lastModifiedBy>
  <cp:revision>818</cp:revision>
  <dcterms:created xsi:type="dcterms:W3CDTF">2016-01-14T06:05:40Z</dcterms:created>
  <dcterms:modified xsi:type="dcterms:W3CDTF">2018-07-11T00:39:56Z</dcterms:modified>
</cp:coreProperties>
</file>